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4"/>
  </p:sldMasterIdLst>
  <p:notesMasterIdLst>
    <p:notesMasterId r:id="rId22"/>
  </p:notesMasterIdLst>
  <p:sldIdLst>
    <p:sldId id="256" r:id="rId5"/>
    <p:sldId id="265" r:id="rId6"/>
    <p:sldId id="282" r:id="rId7"/>
    <p:sldId id="283" r:id="rId8"/>
    <p:sldId id="284" r:id="rId9"/>
    <p:sldId id="285" r:id="rId10"/>
    <p:sldId id="272" r:id="rId11"/>
    <p:sldId id="271" r:id="rId12"/>
    <p:sldId id="278" r:id="rId13"/>
    <p:sldId id="280" r:id="rId14"/>
    <p:sldId id="281" r:id="rId15"/>
    <p:sldId id="287" r:id="rId16"/>
    <p:sldId id="288" r:id="rId17"/>
    <p:sldId id="289" r:id="rId18"/>
    <p:sldId id="290" r:id="rId19"/>
    <p:sldId id="291" r:id="rId20"/>
    <p:sldId id="2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50E07C-3787-4AB2-B293-4A36B0BEB0F6}" v="4" dt="2021-04-14T17:26:42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dy Payne" userId="c3571095-c33e-4e0c-b747-694b254d5d61" providerId="ADAL" clId="{D1148238-99AB-4E3D-9219-FD1EA817C5D7}"/>
    <pc:docChg chg="modSld">
      <pc:chgData name="Mandy Payne" userId="c3571095-c33e-4e0c-b747-694b254d5d61" providerId="ADAL" clId="{D1148238-99AB-4E3D-9219-FD1EA817C5D7}" dt="2021-04-14T18:17:30.967" v="6" actId="20577"/>
      <pc:docMkLst>
        <pc:docMk/>
      </pc:docMkLst>
      <pc:sldChg chg="modSp mod">
        <pc:chgData name="Mandy Payne" userId="c3571095-c33e-4e0c-b747-694b254d5d61" providerId="ADAL" clId="{D1148238-99AB-4E3D-9219-FD1EA817C5D7}" dt="2021-04-14T18:16:39.306" v="1" actId="14100"/>
        <pc:sldMkLst>
          <pc:docMk/>
          <pc:sldMk cId="1173770210" sldId="256"/>
        </pc:sldMkLst>
        <pc:picChg chg="mod">
          <ac:chgData name="Mandy Payne" userId="c3571095-c33e-4e0c-b747-694b254d5d61" providerId="ADAL" clId="{D1148238-99AB-4E3D-9219-FD1EA817C5D7}" dt="2021-04-14T18:16:39.306" v="1" actId="14100"/>
          <ac:picMkLst>
            <pc:docMk/>
            <pc:sldMk cId="1173770210" sldId="256"/>
            <ac:picMk id="9" creationId="{BB6833C3-96CA-48BB-A42A-1926388D4A80}"/>
          </ac:picMkLst>
        </pc:picChg>
      </pc:sldChg>
      <pc:sldChg chg="modSp mod">
        <pc:chgData name="Mandy Payne" userId="c3571095-c33e-4e0c-b747-694b254d5d61" providerId="ADAL" clId="{D1148238-99AB-4E3D-9219-FD1EA817C5D7}" dt="2021-04-14T18:17:30.967" v="6" actId="20577"/>
        <pc:sldMkLst>
          <pc:docMk/>
          <pc:sldMk cId="722860098" sldId="278"/>
        </pc:sldMkLst>
        <pc:spChg chg="mod">
          <ac:chgData name="Mandy Payne" userId="c3571095-c33e-4e0c-b747-694b254d5d61" providerId="ADAL" clId="{D1148238-99AB-4E3D-9219-FD1EA817C5D7}" dt="2021-04-14T18:17:30.967" v="6" actId="20577"/>
          <ac:spMkLst>
            <pc:docMk/>
            <pc:sldMk cId="722860098" sldId="278"/>
            <ac:spMk id="12" creationId="{B9DC3D81-980B-445B-A393-9477A289332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8F84C0-3E64-4F5C-905F-255C4DCFABC3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557C6C-EC65-4F5F-83A8-DFF4A5270749}">
      <dgm:prSet phldrT="[Text]"/>
      <dgm:spPr/>
      <dgm:t>
        <a:bodyPr/>
        <a:lstStyle/>
        <a:p>
          <a:r>
            <a:rPr lang="en-US" dirty="0"/>
            <a:t>Gene Cleckler</a:t>
          </a:r>
        </a:p>
      </dgm:t>
    </dgm:pt>
    <dgm:pt modelId="{532E3819-C0FE-4390-B572-BFD17A76B61F}" type="parTrans" cxnId="{43F5E7F5-F8AE-4F0F-85E5-8365405E87D9}">
      <dgm:prSet/>
      <dgm:spPr/>
      <dgm:t>
        <a:bodyPr/>
        <a:lstStyle/>
        <a:p>
          <a:endParaRPr lang="en-US"/>
        </a:p>
      </dgm:t>
    </dgm:pt>
    <dgm:pt modelId="{A4FB157A-4B92-467C-86AE-B38E2A2DEF11}" type="sibTrans" cxnId="{43F5E7F5-F8AE-4F0F-85E5-8365405E87D9}">
      <dgm:prSet/>
      <dgm:spPr/>
      <dgm:t>
        <a:bodyPr/>
        <a:lstStyle/>
        <a:p>
          <a:endParaRPr lang="en-US"/>
        </a:p>
      </dgm:t>
    </dgm:pt>
    <dgm:pt modelId="{442C669B-31B9-4C76-9E07-E8BCE0080A74}">
      <dgm:prSet phldrT="[Text]"/>
      <dgm:spPr/>
      <dgm:t>
        <a:bodyPr/>
        <a:lstStyle/>
        <a:p>
          <a:r>
            <a:rPr lang="en-US" dirty="0"/>
            <a:t>James Ray</a:t>
          </a:r>
        </a:p>
      </dgm:t>
    </dgm:pt>
    <dgm:pt modelId="{5AC5500C-A97D-4B13-8D5F-02B07FD9032E}" type="parTrans" cxnId="{A7B078FB-5F0C-453B-9702-E399DB5D88DD}">
      <dgm:prSet/>
      <dgm:spPr/>
      <dgm:t>
        <a:bodyPr/>
        <a:lstStyle/>
        <a:p>
          <a:endParaRPr lang="en-US"/>
        </a:p>
      </dgm:t>
    </dgm:pt>
    <dgm:pt modelId="{1E79130E-136E-4234-BC4A-BEAB191AA7ED}" type="sibTrans" cxnId="{A7B078FB-5F0C-453B-9702-E399DB5D88DD}">
      <dgm:prSet/>
      <dgm:spPr/>
      <dgm:t>
        <a:bodyPr/>
        <a:lstStyle/>
        <a:p>
          <a:endParaRPr lang="en-US"/>
        </a:p>
      </dgm:t>
    </dgm:pt>
    <dgm:pt modelId="{DF5F0382-0C8F-4C60-85C5-8BB6C602039B}">
      <dgm:prSet phldrT="[Text]"/>
      <dgm:spPr/>
      <dgm:t>
        <a:bodyPr/>
        <a:lstStyle/>
        <a:p>
          <a:r>
            <a:rPr lang="en-US" dirty="0"/>
            <a:t>Media Content Manager</a:t>
          </a:r>
        </a:p>
        <a:p>
          <a:r>
            <a:rPr lang="en-US" dirty="0"/>
            <a:t>Julia Frankle</a:t>
          </a:r>
        </a:p>
      </dgm:t>
    </dgm:pt>
    <dgm:pt modelId="{EF031283-38D9-45ED-8665-DA812C6AD2CD}" type="parTrans" cxnId="{2C3C15B7-E634-44B3-BC80-587A5D738497}">
      <dgm:prSet/>
      <dgm:spPr/>
      <dgm:t>
        <a:bodyPr/>
        <a:lstStyle/>
        <a:p>
          <a:endParaRPr lang="en-US"/>
        </a:p>
      </dgm:t>
    </dgm:pt>
    <dgm:pt modelId="{DAA3B6C7-3870-4C54-B0D3-786B96F14331}" type="sibTrans" cxnId="{2C3C15B7-E634-44B3-BC80-587A5D738497}">
      <dgm:prSet/>
      <dgm:spPr/>
      <dgm:t>
        <a:bodyPr/>
        <a:lstStyle/>
        <a:p>
          <a:endParaRPr lang="en-US"/>
        </a:p>
      </dgm:t>
    </dgm:pt>
    <dgm:pt modelId="{4299C60C-BCB4-4ECD-A697-4DA25FA778AA}">
      <dgm:prSet phldrT="[Text]"/>
      <dgm:spPr/>
      <dgm:t>
        <a:bodyPr/>
        <a:lstStyle/>
        <a:p>
          <a:r>
            <a:rPr lang="en-US" dirty="0"/>
            <a:t>Community Relations Coordinator</a:t>
          </a:r>
        </a:p>
        <a:p>
          <a:r>
            <a:rPr lang="en-US" dirty="0"/>
            <a:t>Nicole Brewer</a:t>
          </a:r>
        </a:p>
      </dgm:t>
    </dgm:pt>
    <dgm:pt modelId="{BF17F2E6-B6D7-434D-9798-6F3E90040FAE}" type="parTrans" cxnId="{8936CA71-F84F-4CFD-B16A-B421A14A1F22}">
      <dgm:prSet/>
      <dgm:spPr/>
      <dgm:t>
        <a:bodyPr/>
        <a:lstStyle/>
        <a:p>
          <a:endParaRPr lang="en-US"/>
        </a:p>
      </dgm:t>
    </dgm:pt>
    <dgm:pt modelId="{5CE2DE5F-ED2B-4F25-BEF8-977E38FC1E4B}" type="sibTrans" cxnId="{8936CA71-F84F-4CFD-B16A-B421A14A1F22}">
      <dgm:prSet/>
      <dgm:spPr/>
      <dgm:t>
        <a:bodyPr/>
        <a:lstStyle/>
        <a:p>
          <a:endParaRPr lang="en-US"/>
        </a:p>
      </dgm:t>
    </dgm:pt>
    <dgm:pt modelId="{C10EAE70-7EC1-4855-B25D-85AF94F37055}">
      <dgm:prSet phldrT="[Text]"/>
      <dgm:spPr/>
      <dgm:t>
        <a:bodyPr/>
        <a:lstStyle/>
        <a:p>
          <a:r>
            <a:rPr lang="en-US" dirty="0"/>
            <a:t>Mandy Payne</a:t>
          </a:r>
        </a:p>
      </dgm:t>
    </dgm:pt>
    <dgm:pt modelId="{BB0768F1-E13C-4709-9419-FD7DE8FCBA9B}" type="parTrans" cxnId="{522437FC-3295-4505-B427-1ABE616EAB42}">
      <dgm:prSet/>
      <dgm:spPr/>
      <dgm:t>
        <a:bodyPr/>
        <a:lstStyle/>
        <a:p>
          <a:endParaRPr lang="en-US"/>
        </a:p>
      </dgm:t>
    </dgm:pt>
    <dgm:pt modelId="{F534232B-34AD-4874-B865-4E138A1FDF0F}" type="sibTrans" cxnId="{522437FC-3295-4505-B427-1ABE616EAB42}">
      <dgm:prSet/>
      <dgm:spPr/>
      <dgm:t>
        <a:bodyPr/>
        <a:lstStyle/>
        <a:p>
          <a:endParaRPr lang="en-US"/>
        </a:p>
      </dgm:t>
    </dgm:pt>
    <dgm:pt modelId="{2DC98E98-F256-4FEE-9D1F-C26327753890}">
      <dgm:prSet phldrT="[Text]"/>
      <dgm:spPr/>
      <dgm:t>
        <a:bodyPr/>
        <a:lstStyle/>
        <a:p>
          <a:r>
            <a:rPr lang="en-US" dirty="0"/>
            <a:t>Social Media Coordinator </a:t>
          </a:r>
        </a:p>
        <a:p>
          <a:r>
            <a:rPr lang="en-US" dirty="0"/>
            <a:t>Unknown</a:t>
          </a:r>
        </a:p>
      </dgm:t>
    </dgm:pt>
    <dgm:pt modelId="{02F250AB-6B4A-43A2-A8B4-49ED834B5687}" type="parTrans" cxnId="{1BD9C997-502D-4F06-9F41-309E25F9A537}">
      <dgm:prSet/>
      <dgm:spPr/>
      <dgm:t>
        <a:bodyPr/>
        <a:lstStyle/>
        <a:p>
          <a:endParaRPr lang="en-US"/>
        </a:p>
      </dgm:t>
    </dgm:pt>
    <dgm:pt modelId="{59970FE0-70DA-48E0-A6A9-3FBCA89607EE}" type="sibTrans" cxnId="{1BD9C997-502D-4F06-9F41-309E25F9A537}">
      <dgm:prSet/>
      <dgm:spPr/>
      <dgm:t>
        <a:bodyPr/>
        <a:lstStyle/>
        <a:p>
          <a:endParaRPr lang="en-US"/>
        </a:p>
      </dgm:t>
    </dgm:pt>
    <dgm:pt modelId="{03B44AD1-11D0-4ACD-9A04-AD45C449008C}">
      <dgm:prSet phldrT="[Text]"/>
      <dgm:spPr/>
      <dgm:t>
        <a:bodyPr/>
        <a:lstStyle/>
        <a:p>
          <a:r>
            <a:rPr lang="en-US" dirty="0"/>
            <a:t>CEO</a:t>
          </a:r>
        </a:p>
      </dgm:t>
    </dgm:pt>
    <dgm:pt modelId="{C417532D-9524-4EDC-AFC2-7F415691911D}" type="parTrans" cxnId="{AFA4AACA-7250-4D23-AF48-0A94ACC35C71}">
      <dgm:prSet/>
      <dgm:spPr/>
      <dgm:t>
        <a:bodyPr/>
        <a:lstStyle/>
        <a:p>
          <a:endParaRPr lang="en-US"/>
        </a:p>
      </dgm:t>
    </dgm:pt>
    <dgm:pt modelId="{D0A598BA-5F47-4764-8186-1062E4241364}" type="sibTrans" cxnId="{AFA4AACA-7250-4D23-AF48-0A94ACC35C71}">
      <dgm:prSet/>
      <dgm:spPr/>
      <dgm:t>
        <a:bodyPr/>
        <a:lstStyle/>
        <a:p>
          <a:endParaRPr lang="en-US"/>
        </a:p>
      </dgm:t>
    </dgm:pt>
    <dgm:pt modelId="{F0392582-1321-4F94-AB5A-2428372603FE}">
      <dgm:prSet phldrT="[Text]"/>
      <dgm:spPr/>
      <dgm:t>
        <a:bodyPr/>
        <a:lstStyle/>
        <a:p>
          <a:r>
            <a:rPr lang="en-US" dirty="0"/>
            <a:t>Sales and Marketing Leaders</a:t>
          </a:r>
        </a:p>
      </dgm:t>
    </dgm:pt>
    <dgm:pt modelId="{B546FB4A-C8E1-4496-84E3-5000BFF868C1}" type="parTrans" cxnId="{73419418-0050-4D75-8EE9-9EC94BDCC4E7}">
      <dgm:prSet/>
      <dgm:spPr/>
      <dgm:t>
        <a:bodyPr/>
        <a:lstStyle/>
        <a:p>
          <a:endParaRPr lang="en-US"/>
        </a:p>
      </dgm:t>
    </dgm:pt>
    <dgm:pt modelId="{F9ECABAF-CA08-4FAE-8EDF-2C9D68211EA8}" type="sibTrans" cxnId="{73419418-0050-4D75-8EE9-9EC94BDCC4E7}">
      <dgm:prSet/>
      <dgm:spPr/>
      <dgm:t>
        <a:bodyPr/>
        <a:lstStyle/>
        <a:p>
          <a:endParaRPr lang="en-US"/>
        </a:p>
      </dgm:t>
    </dgm:pt>
    <dgm:pt modelId="{38DADB37-E054-48C3-9691-8558A36C2817}">
      <dgm:prSet phldrT="[Text]"/>
      <dgm:spPr/>
      <dgm:t>
        <a:bodyPr/>
        <a:lstStyle/>
        <a:p>
          <a:r>
            <a:rPr lang="en-US" dirty="0"/>
            <a:t>Marketing Staff</a:t>
          </a:r>
        </a:p>
      </dgm:t>
    </dgm:pt>
    <dgm:pt modelId="{04728E64-BD71-4389-BD67-F13401F6ADAE}" type="parTrans" cxnId="{1932299B-CDCE-4FF7-A3B5-3AFF33C00BC4}">
      <dgm:prSet/>
      <dgm:spPr/>
      <dgm:t>
        <a:bodyPr/>
        <a:lstStyle/>
        <a:p>
          <a:endParaRPr lang="en-US"/>
        </a:p>
      </dgm:t>
    </dgm:pt>
    <dgm:pt modelId="{5A293895-ADC6-48A8-B5CA-581BE47A56EC}" type="sibTrans" cxnId="{1932299B-CDCE-4FF7-A3B5-3AFF33C00BC4}">
      <dgm:prSet/>
      <dgm:spPr/>
      <dgm:t>
        <a:bodyPr/>
        <a:lstStyle/>
        <a:p>
          <a:endParaRPr lang="en-US"/>
        </a:p>
      </dgm:t>
    </dgm:pt>
    <dgm:pt modelId="{FEFB7710-C3D4-482A-B6C6-B76C8D06F8BB}" type="pres">
      <dgm:prSet presAssocID="{648F84C0-3E64-4F5C-905F-255C4DCFABC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5743DF6-177F-4772-B6D0-A7CEF402DAA2}" type="pres">
      <dgm:prSet presAssocID="{648F84C0-3E64-4F5C-905F-255C4DCFABC3}" presName="hierFlow" presStyleCnt="0"/>
      <dgm:spPr/>
    </dgm:pt>
    <dgm:pt modelId="{82DF6005-6F5B-45AA-B308-E1267DF624E7}" type="pres">
      <dgm:prSet presAssocID="{648F84C0-3E64-4F5C-905F-255C4DCFABC3}" presName="firstBuf" presStyleCnt="0"/>
      <dgm:spPr/>
    </dgm:pt>
    <dgm:pt modelId="{5516E688-B37F-4D98-9097-4ABF9F0857FB}" type="pres">
      <dgm:prSet presAssocID="{648F84C0-3E64-4F5C-905F-255C4DCFABC3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4EF8DCF-486E-45CE-8BF6-39EA47A33626}" type="pres">
      <dgm:prSet presAssocID="{38557C6C-EC65-4F5F-83A8-DFF4A5270749}" presName="Name14" presStyleCnt="0"/>
      <dgm:spPr/>
    </dgm:pt>
    <dgm:pt modelId="{2AA10291-DB54-4B4F-B3F5-93322745A023}" type="pres">
      <dgm:prSet presAssocID="{38557C6C-EC65-4F5F-83A8-DFF4A5270749}" presName="level1Shape" presStyleLbl="node0" presStyleIdx="0" presStyleCnt="1">
        <dgm:presLayoutVars>
          <dgm:chPref val="3"/>
        </dgm:presLayoutVars>
      </dgm:prSet>
      <dgm:spPr/>
    </dgm:pt>
    <dgm:pt modelId="{A752F924-629A-4BD1-B401-069907961CE7}" type="pres">
      <dgm:prSet presAssocID="{38557C6C-EC65-4F5F-83A8-DFF4A5270749}" presName="hierChild2" presStyleCnt="0"/>
      <dgm:spPr/>
    </dgm:pt>
    <dgm:pt modelId="{D0B0C8AA-88A0-4772-8EFC-5ED7FAC96FDC}" type="pres">
      <dgm:prSet presAssocID="{5AC5500C-A97D-4B13-8D5F-02B07FD9032E}" presName="Name19" presStyleLbl="parChTrans1D2" presStyleIdx="0" presStyleCnt="2"/>
      <dgm:spPr/>
    </dgm:pt>
    <dgm:pt modelId="{924504BD-9010-4D7A-850F-AE8A386BD71D}" type="pres">
      <dgm:prSet presAssocID="{442C669B-31B9-4C76-9E07-E8BCE0080A74}" presName="Name21" presStyleCnt="0"/>
      <dgm:spPr/>
    </dgm:pt>
    <dgm:pt modelId="{1CB4AFD8-4C1E-426A-8A5C-91B59D07ED76}" type="pres">
      <dgm:prSet presAssocID="{442C669B-31B9-4C76-9E07-E8BCE0080A74}" presName="level2Shape" presStyleLbl="node2" presStyleIdx="0" presStyleCnt="2"/>
      <dgm:spPr/>
    </dgm:pt>
    <dgm:pt modelId="{F450259D-EA61-4EE6-B7C6-ABF841D91BEC}" type="pres">
      <dgm:prSet presAssocID="{442C669B-31B9-4C76-9E07-E8BCE0080A74}" presName="hierChild3" presStyleCnt="0"/>
      <dgm:spPr/>
    </dgm:pt>
    <dgm:pt modelId="{ACDF27FF-C16B-4FFF-AB4E-414266D41F4B}" type="pres">
      <dgm:prSet presAssocID="{EF031283-38D9-45ED-8665-DA812C6AD2CD}" presName="Name19" presStyleLbl="parChTrans1D3" presStyleIdx="0" presStyleCnt="3"/>
      <dgm:spPr/>
    </dgm:pt>
    <dgm:pt modelId="{4D5C8C43-6293-4B7A-8DB1-C62BE58D4104}" type="pres">
      <dgm:prSet presAssocID="{DF5F0382-0C8F-4C60-85C5-8BB6C602039B}" presName="Name21" presStyleCnt="0"/>
      <dgm:spPr/>
    </dgm:pt>
    <dgm:pt modelId="{AB498DA7-E0D4-4227-A9B7-E949AA9671D2}" type="pres">
      <dgm:prSet presAssocID="{DF5F0382-0C8F-4C60-85C5-8BB6C602039B}" presName="level2Shape" presStyleLbl="node3" presStyleIdx="0" presStyleCnt="3"/>
      <dgm:spPr/>
    </dgm:pt>
    <dgm:pt modelId="{91A5EB18-935E-4EF5-9434-3F99681B9EF6}" type="pres">
      <dgm:prSet presAssocID="{DF5F0382-0C8F-4C60-85C5-8BB6C602039B}" presName="hierChild3" presStyleCnt="0"/>
      <dgm:spPr/>
    </dgm:pt>
    <dgm:pt modelId="{BD3067EB-3000-4E05-A5D5-C510419B5737}" type="pres">
      <dgm:prSet presAssocID="{BF17F2E6-B6D7-434D-9798-6F3E90040FAE}" presName="Name19" presStyleLbl="parChTrans1D3" presStyleIdx="1" presStyleCnt="3"/>
      <dgm:spPr/>
    </dgm:pt>
    <dgm:pt modelId="{86220984-375D-4F6D-89A1-740B326C8E19}" type="pres">
      <dgm:prSet presAssocID="{4299C60C-BCB4-4ECD-A697-4DA25FA778AA}" presName="Name21" presStyleCnt="0"/>
      <dgm:spPr/>
    </dgm:pt>
    <dgm:pt modelId="{2B2CF938-1879-46B4-B482-8C132E62622D}" type="pres">
      <dgm:prSet presAssocID="{4299C60C-BCB4-4ECD-A697-4DA25FA778AA}" presName="level2Shape" presStyleLbl="node3" presStyleIdx="1" presStyleCnt="3"/>
      <dgm:spPr/>
    </dgm:pt>
    <dgm:pt modelId="{098AA47D-E9EB-43C2-998F-A0075924EED4}" type="pres">
      <dgm:prSet presAssocID="{4299C60C-BCB4-4ECD-A697-4DA25FA778AA}" presName="hierChild3" presStyleCnt="0"/>
      <dgm:spPr/>
    </dgm:pt>
    <dgm:pt modelId="{30B254E6-824F-453B-8B57-F84B827D3575}" type="pres">
      <dgm:prSet presAssocID="{BB0768F1-E13C-4709-9419-FD7DE8FCBA9B}" presName="Name19" presStyleLbl="parChTrans1D2" presStyleIdx="1" presStyleCnt="2"/>
      <dgm:spPr/>
    </dgm:pt>
    <dgm:pt modelId="{E1097421-33FD-4FF3-93E9-F602158E359C}" type="pres">
      <dgm:prSet presAssocID="{C10EAE70-7EC1-4855-B25D-85AF94F37055}" presName="Name21" presStyleCnt="0"/>
      <dgm:spPr/>
    </dgm:pt>
    <dgm:pt modelId="{514F6F5A-DB2D-4C7A-BC03-EE01D04D0A88}" type="pres">
      <dgm:prSet presAssocID="{C10EAE70-7EC1-4855-B25D-85AF94F37055}" presName="level2Shape" presStyleLbl="node2" presStyleIdx="1" presStyleCnt="2"/>
      <dgm:spPr/>
    </dgm:pt>
    <dgm:pt modelId="{AE42C48F-0EC0-434A-8ED1-76FF2EB73759}" type="pres">
      <dgm:prSet presAssocID="{C10EAE70-7EC1-4855-B25D-85AF94F37055}" presName="hierChild3" presStyleCnt="0"/>
      <dgm:spPr/>
    </dgm:pt>
    <dgm:pt modelId="{9B566F16-47B0-4756-928A-127880437839}" type="pres">
      <dgm:prSet presAssocID="{02F250AB-6B4A-43A2-A8B4-49ED834B5687}" presName="Name19" presStyleLbl="parChTrans1D3" presStyleIdx="2" presStyleCnt="3"/>
      <dgm:spPr/>
    </dgm:pt>
    <dgm:pt modelId="{711068CE-29B3-49DC-BBA7-0F84F20BABC7}" type="pres">
      <dgm:prSet presAssocID="{2DC98E98-F256-4FEE-9D1F-C26327753890}" presName="Name21" presStyleCnt="0"/>
      <dgm:spPr/>
    </dgm:pt>
    <dgm:pt modelId="{F9877BC5-5FA9-4E55-87E4-29E298959DA3}" type="pres">
      <dgm:prSet presAssocID="{2DC98E98-F256-4FEE-9D1F-C26327753890}" presName="level2Shape" presStyleLbl="node3" presStyleIdx="2" presStyleCnt="3"/>
      <dgm:spPr/>
    </dgm:pt>
    <dgm:pt modelId="{C81ECB10-49DF-4E3F-9F22-A04F5E8D637A}" type="pres">
      <dgm:prSet presAssocID="{2DC98E98-F256-4FEE-9D1F-C26327753890}" presName="hierChild3" presStyleCnt="0"/>
      <dgm:spPr/>
    </dgm:pt>
    <dgm:pt modelId="{89485C07-C5DF-4949-A624-653064C94E40}" type="pres">
      <dgm:prSet presAssocID="{648F84C0-3E64-4F5C-905F-255C4DCFABC3}" presName="bgShapesFlow" presStyleCnt="0"/>
      <dgm:spPr/>
    </dgm:pt>
    <dgm:pt modelId="{CB5091B4-8542-4772-9721-59442D374A5E}" type="pres">
      <dgm:prSet presAssocID="{03B44AD1-11D0-4ACD-9A04-AD45C449008C}" presName="rectComp" presStyleCnt="0"/>
      <dgm:spPr/>
    </dgm:pt>
    <dgm:pt modelId="{D3447A3C-FBAB-4B2C-BC8E-488B36027B70}" type="pres">
      <dgm:prSet presAssocID="{03B44AD1-11D0-4ACD-9A04-AD45C449008C}" presName="bgRect" presStyleLbl="bgShp" presStyleIdx="0" presStyleCnt="3"/>
      <dgm:spPr/>
    </dgm:pt>
    <dgm:pt modelId="{1DB08BBE-4D59-4CEC-8530-C41BCEDB43A1}" type="pres">
      <dgm:prSet presAssocID="{03B44AD1-11D0-4ACD-9A04-AD45C449008C}" presName="bgRectTx" presStyleLbl="bgShp" presStyleIdx="0" presStyleCnt="3">
        <dgm:presLayoutVars>
          <dgm:bulletEnabled val="1"/>
        </dgm:presLayoutVars>
      </dgm:prSet>
      <dgm:spPr/>
    </dgm:pt>
    <dgm:pt modelId="{EBA184AE-32D5-42D2-8E93-7454A61624AC}" type="pres">
      <dgm:prSet presAssocID="{03B44AD1-11D0-4ACD-9A04-AD45C449008C}" presName="spComp" presStyleCnt="0"/>
      <dgm:spPr/>
    </dgm:pt>
    <dgm:pt modelId="{5CADF93A-94C8-43B0-BAEB-3EE68B2D6B8E}" type="pres">
      <dgm:prSet presAssocID="{03B44AD1-11D0-4ACD-9A04-AD45C449008C}" presName="vSp" presStyleCnt="0"/>
      <dgm:spPr/>
    </dgm:pt>
    <dgm:pt modelId="{C838FEBD-3611-4022-8279-E95E9FA952FB}" type="pres">
      <dgm:prSet presAssocID="{F0392582-1321-4F94-AB5A-2428372603FE}" presName="rectComp" presStyleCnt="0"/>
      <dgm:spPr/>
    </dgm:pt>
    <dgm:pt modelId="{7CA0DC50-062A-4C86-A008-1DE80DF8F40A}" type="pres">
      <dgm:prSet presAssocID="{F0392582-1321-4F94-AB5A-2428372603FE}" presName="bgRect" presStyleLbl="bgShp" presStyleIdx="1" presStyleCnt="3"/>
      <dgm:spPr/>
    </dgm:pt>
    <dgm:pt modelId="{307D9276-EB12-4458-9C98-A87F63BBA268}" type="pres">
      <dgm:prSet presAssocID="{F0392582-1321-4F94-AB5A-2428372603FE}" presName="bgRectTx" presStyleLbl="bgShp" presStyleIdx="1" presStyleCnt="3">
        <dgm:presLayoutVars>
          <dgm:bulletEnabled val="1"/>
        </dgm:presLayoutVars>
      </dgm:prSet>
      <dgm:spPr/>
    </dgm:pt>
    <dgm:pt modelId="{21AAFA35-44A7-4E33-BFEF-B19C7C51CC10}" type="pres">
      <dgm:prSet presAssocID="{F0392582-1321-4F94-AB5A-2428372603FE}" presName="spComp" presStyleCnt="0"/>
      <dgm:spPr/>
    </dgm:pt>
    <dgm:pt modelId="{E6884D3B-B7DC-407E-9967-F26D72E000A4}" type="pres">
      <dgm:prSet presAssocID="{F0392582-1321-4F94-AB5A-2428372603FE}" presName="vSp" presStyleCnt="0"/>
      <dgm:spPr/>
    </dgm:pt>
    <dgm:pt modelId="{2E5D4550-7795-4B1D-B375-405061F790CE}" type="pres">
      <dgm:prSet presAssocID="{38DADB37-E054-48C3-9691-8558A36C2817}" presName="rectComp" presStyleCnt="0"/>
      <dgm:spPr/>
    </dgm:pt>
    <dgm:pt modelId="{31A1BFCB-5831-4B1F-A4BD-E0F5D82BA445}" type="pres">
      <dgm:prSet presAssocID="{38DADB37-E054-48C3-9691-8558A36C2817}" presName="bgRect" presStyleLbl="bgShp" presStyleIdx="2" presStyleCnt="3"/>
      <dgm:spPr/>
    </dgm:pt>
    <dgm:pt modelId="{D94DE9F0-BAF6-4F00-92D6-65FB2F987625}" type="pres">
      <dgm:prSet presAssocID="{38DADB37-E054-48C3-9691-8558A36C2817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7619CE0B-8E3D-42CC-B8FF-BA0CA62FD7E1}" type="presOf" srcId="{38DADB37-E054-48C3-9691-8558A36C2817}" destId="{31A1BFCB-5831-4B1F-A4BD-E0F5D82BA445}" srcOrd="0" destOrd="0" presId="urn:microsoft.com/office/officeart/2005/8/layout/hierarchy6"/>
    <dgm:cxn modelId="{73419418-0050-4D75-8EE9-9EC94BDCC4E7}" srcId="{648F84C0-3E64-4F5C-905F-255C4DCFABC3}" destId="{F0392582-1321-4F94-AB5A-2428372603FE}" srcOrd="2" destOrd="0" parTransId="{B546FB4A-C8E1-4496-84E3-5000BFF868C1}" sibTransId="{F9ECABAF-CA08-4FAE-8EDF-2C9D68211EA8}"/>
    <dgm:cxn modelId="{DB8D5426-F0FF-417F-AB7D-82D0068BE808}" type="presOf" srcId="{C10EAE70-7EC1-4855-B25D-85AF94F37055}" destId="{514F6F5A-DB2D-4C7A-BC03-EE01D04D0A88}" srcOrd="0" destOrd="0" presId="urn:microsoft.com/office/officeart/2005/8/layout/hierarchy6"/>
    <dgm:cxn modelId="{A0DB1635-8040-4F76-B7F2-DF38618D5364}" type="presOf" srcId="{648F84C0-3E64-4F5C-905F-255C4DCFABC3}" destId="{FEFB7710-C3D4-482A-B6C6-B76C8D06F8BB}" srcOrd="0" destOrd="0" presId="urn:microsoft.com/office/officeart/2005/8/layout/hierarchy6"/>
    <dgm:cxn modelId="{409F4242-5A5C-416D-B648-3F5F5C86C77E}" type="presOf" srcId="{2DC98E98-F256-4FEE-9D1F-C26327753890}" destId="{F9877BC5-5FA9-4E55-87E4-29E298959DA3}" srcOrd="0" destOrd="0" presId="urn:microsoft.com/office/officeart/2005/8/layout/hierarchy6"/>
    <dgm:cxn modelId="{8A6F3863-CEF8-40D5-9398-0C262085F26F}" type="presOf" srcId="{02F250AB-6B4A-43A2-A8B4-49ED834B5687}" destId="{9B566F16-47B0-4756-928A-127880437839}" srcOrd="0" destOrd="0" presId="urn:microsoft.com/office/officeart/2005/8/layout/hierarchy6"/>
    <dgm:cxn modelId="{655DA046-7FA6-4CA6-8130-91B012F10F15}" type="presOf" srcId="{BB0768F1-E13C-4709-9419-FD7DE8FCBA9B}" destId="{30B254E6-824F-453B-8B57-F84B827D3575}" srcOrd="0" destOrd="0" presId="urn:microsoft.com/office/officeart/2005/8/layout/hierarchy6"/>
    <dgm:cxn modelId="{5395AE66-2A14-4917-A9C2-05EF54012850}" type="presOf" srcId="{F0392582-1321-4F94-AB5A-2428372603FE}" destId="{307D9276-EB12-4458-9C98-A87F63BBA268}" srcOrd="1" destOrd="0" presId="urn:microsoft.com/office/officeart/2005/8/layout/hierarchy6"/>
    <dgm:cxn modelId="{0630574E-F000-4F5D-B961-CF553CFBCF08}" type="presOf" srcId="{03B44AD1-11D0-4ACD-9A04-AD45C449008C}" destId="{1DB08BBE-4D59-4CEC-8530-C41BCEDB43A1}" srcOrd="1" destOrd="0" presId="urn:microsoft.com/office/officeart/2005/8/layout/hierarchy6"/>
    <dgm:cxn modelId="{8936CA71-F84F-4CFD-B16A-B421A14A1F22}" srcId="{442C669B-31B9-4C76-9E07-E8BCE0080A74}" destId="{4299C60C-BCB4-4ECD-A697-4DA25FA778AA}" srcOrd="1" destOrd="0" parTransId="{BF17F2E6-B6D7-434D-9798-6F3E90040FAE}" sibTransId="{5CE2DE5F-ED2B-4F25-BEF8-977E38FC1E4B}"/>
    <dgm:cxn modelId="{67FFDB71-E11D-48E2-9B59-3D4BCECA9092}" type="presOf" srcId="{F0392582-1321-4F94-AB5A-2428372603FE}" destId="{7CA0DC50-062A-4C86-A008-1DE80DF8F40A}" srcOrd="0" destOrd="0" presId="urn:microsoft.com/office/officeart/2005/8/layout/hierarchy6"/>
    <dgm:cxn modelId="{6FD9387D-622B-4C6B-B0C6-F9439A6D1F5F}" type="presOf" srcId="{03B44AD1-11D0-4ACD-9A04-AD45C449008C}" destId="{D3447A3C-FBAB-4B2C-BC8E-488B36027B70}" srcOrd="0" destOrd="0" presId="urn:microsoft.com/office/officeart/2005/8/layout/hierarchy6"/>
    <dgm:cxn modelId="{4960F482-8AD1-4F3C-9AD3-29683E30C01B}" type="presOf" srcId="{DF5F0382-0C8F-4C60-85C5-8BB6C602039B}" destId="{AB498DA7-E0D4-4227-A9B7-E949AA9671D2}" srcOrd="0" destOrd="0" presId="urn:microsoft.com/office/officeart/2005/8/layout/hierarchy6"/>
    <dgm:cxn modelId="{29A24D94-1085-4E79-867E-8ED151DEB8B8}" type="presOf" srcId="{4299C60C-BCB4-4ECD-A697-4DA25FA778AA}" destId="{2B2CF938-1879-46B4-B482-8C132E62622D}" srcOrd="0" destOrd="0" presId="urn:microsoft.com/office/officeart/2005/8/layout/hierarchy6"/>
    <dgm:cxn modelId="{1BD9C997-502D-4F06-9F41-309E25F9A537}" srcId="{C10EAE70-7EC1-4855-B25D-85AF94F37055}" destId="{2DC98E98-F256-4FEE-9D1F-C26327753890}" srcOrd="0" destOrd="0" parTransId="{02F250AB-6B4A-43A2-A8B4-49ED834B5687}" sibTransId="{59970FE0-70DA-48E0-A6A9-3FBCA89607EE}"/>
    <dgm:cxn modelId="{1932299B-CDCE-4FF7-A3B5-3AFF33C00BC4}" srcId="{648F84C0-3E64-4F5C-905F-255C4DCFABC3}" destId="{38DADB37-E054-48C3-9691-8558A36C2817}" srcOrd="3" destOrd="0" parTransId="{04728E64-BD71-4389-BD67-F13401F6ADAE}" sibTransId="{5A293895-ADC6-48A8-B5CA-581BE47A56EC}"/>
    <dgm:cxn modelId="{6615B29F-49F0-4454-A638-A59D7BE74A13}" type="presOf" srcId="{38DADB37-E054-48C3-9691-8558A36C2817}" destId="{D94DE9F0-BAF6-4F00-92D6-65FB2F987625}" srcOrd="1" destOrd="0" presId="urn:microsoft.com/office/officeart/2005/8/layout/hierarchy6"/>
    <dgm:cxn modelId="{BB4BFEAF-F323-4D61-8C64-C49F96E35E30}" type="presOf" srcId="{BF17F2E6-B6D7-434D-9798-6F3E90040FAE}" destId="{BD3067EB-3000-4E05-A5D5-C510419B5737}" srcOrd="0" destOrd="0" presId="urn:microsoft.com/office/officeart/2005/8/layout/hierarchy6"/>
    <dgm:cxn modelId="{2C3C15B7-E634-44B3-BC80-587A5D738497}" srcId="{442C669B-31B9-4C76-9E07-E8BCE0080A74}" destId="{DF5F0382-0C8F-4C60-85C5-8BB6C602039B}" srcOrd="0" destOrd="0" parTransId="{EF031283-38D9-45ED-8665-DA812C6AD2CD}" sibTransId="{DAA3B6C7-3870-4C54-B0D3-786B96F14331}"/>
    <dgm:cxn modelId="{80D224C7-763B-4B95-BC05-F5D8B41F0553}" type="presOf" srcId="{38557C6C-EC65-4F5F-83A8-DFF4A5270749}" destId="{2AA10291-DB54-4B4F-B3F5-93322745A023}" srcOrd="0" destOrd="0" presId="urn:microsoft.com/office/officeart/2005/8/layout/hierarchy6"/>
    <dgm:cxn modelId="{AFA4AACA-7250-4D23-AF48-0A94ACC35C71}" srcId="{648F84C0-3E64-4F5C-905F-255C4DCFABC3}" destId="{03B44AD1-11D0-4ACD-9A04-AD45C449008C}" srcOrd="1" destOrd="0" parTransId="{C417532D-9524-4EDC-AFC2-7F415691911D}" sibTransId="{D0A598BA-5F47-4764-8186-1062E4241364}"/>
    <dgm:cxn modelId="{8A26F6D4-37B0-470E-8841-48743BB48D6C}" type="presOf" srcId="{5AC5500C-A97D-4B13-8D5F-02B07FD9032E}" destId="{D0B0C8AA-88A0-4772-8EFC-5ED7FAC96FDC}" srcOrd="0" destOrd="0" presId="urn:microsoft.com/office/officeart/2005/8/layout/hierarchy6"/>
    <dgm:cxn modelId="{1B3DECD6-3C85-423B-800D-387E884C0A16}" type="presOf" srcId="{EF031283-38D9-45ED-8665-DA812C6AD2CD}" destId="{ACDF27FF-C16B-4FFF-AB4E-414266D41F4B}" srcOrd="0" destOrd="0" presId="urn:microsoft.com/office/officeart/2005/8/layout/hierarchy6"/>
    <dgm:cxn modelId="{43F5E7F5-F8AE-4F0F-85E5-8365405E87D9}" srcId="{648F84C0-3E64-4F5C-905F-255C4DCFABC3}" destId="{38557C6C-EC65-4F5F-83A8-DFF4A5270749}" srcOrd="0" destOrd="0" parTransId="{532E3819-C0FE-4390-B572-BFD17A76B61F}" sibTransId="{A4FB157A-4B92-467C-86AE-B38E2A2DEF11}"/>
    <dgm:cxn modelId="{A7B078FB-5F0C-453B-9702-E399DB5D88DD}" srcId="{38557C6C-EC65-4F5F-83A8-DFF4A5270749}" destId="{442C669B-31B9-4C76-9E07-E8BCE0080A74}" srcOrd="0" destOrd="0" parTransId="{5AC5500C-A97D-4B13-8D5F-02B07FD9032E}" sibTransId="{1E79130E-136E-4234-BC4A-BEAB191AA7ED}"/>
    <dgm:cxn modelId="{522437FC-3295-4505-B427-1ABE616EAB42}" srcId="{38557C6C-EC65-4F5F-83A8-DFF4A5270749}" destId="{C10EAE70-7EC1-4855-B25D-85AF94F37055}" srcOrd="1" destOrd="0" parTransId="{BB0768F1-E13C-4709-9419-FD7DE8FCBA9B}" sibTransId="{F534232B-34AD-4874-B865-4E138A1FDF0F}"/>
    <dgm:cxn modelId="{A569DFFF-F02B-449C-B2B4-3891AA2BE67B}" type="presOf" srcId="{442C669B-31B9-4C76-9E07-E8BCE0080A74}" destId="{1CB4AFD8-4C1E-426A-8A5C-91B59D07ED76}" srcOrd="0" destOrd="0" presId="urn:microsoft.com/office/officeart/2005/8/layout/hierarchy6"/>
    <dgm:cxn modelId="{F3A0648D-9D87-4484-9439-901B5CC7A26D}" type="presParOf" srcId="{FEFB7710-C3D4-482A-B6C6-B76C8D06F8BB}" destId="{E5743DF6-177F-4772-B6D0-A7CEF402DAA2}" srcOrd="0" destOrd="0" presId="urn:microsoft.com/office/officeart/2005/8/layout/hierarchy6"/>
    <dgm:cxn modelId="{30491B6E-5066-4962-BCBE-6E8D8F9D32BA}" type="presParOf" srcId="{E5743DF6-177F-4772-B6D0-A7CEF402DAA2}" destId="{82DF6005-6F5B-45AA-B308-E1267DF624E7}" srcOrd="0" destOrd="0" presId="urn:microsoft.com/office/officeart/2005/8/layout/hierarchy6"/>
    <dgm:cxn modelId="{185AFB60-E83A-4886-AD20-F666F4FFF2D6}" type="presParOf" srcId="{E5743DF6-177F-4772-B6D0-A7CEF402DAA2}" destId="{5516E688-B37F-4D98-9097-4ABF9F0857FB}" srcOrd="1" destOrd="0" presId="urn:microsoft.com/office/officeart/2005/8/layout/hierarchy6"/>
    <dgm:cxn modelId="{A2397E7C-1D64-4D5F-B6F5-8C05EC2E0856}" type="presParOf" srcId="{5516E688-B37F-4D98-9097-4ABF9F0857FB}" destId="{14EF8DCF-486E-45CE-8BF6-39EA47A33626}" srcOrd="0" destOrd="0" presId="urn:microsoft.com/office/officeart/2005/8/layout/hierarchy6"/>
    <dgm:cxn modelId="{68543976-59E2-468B-91DC-2FB8A49ED4B3}" type="presParOf" srcId="{14EF8DCF-486E-45CE-8BF6-39EA47A33626}" destId="{2AA10291-DB54-4B4F-B3F5-93322745A023}" srcOrd="0" destOrd="0" presId="urn:microsoft.com/office/officeart/2005/8/layout/hierarchy6"/>
    <dgm:cxn modelId="{3035AC75-A2E8-4222-B926-E61BBB32B2F1}" type="presParOf" srcId="{14EF8DCF-486E-45CE-8BF6-39EA47A33626}" destId="{A752F924-629A-4BD1-B401-069907961CE7}" srcOrd="1" destOrd="0" presId="urn:microsoft.com/office/officeart/2005/8/layout/hierarchy6"/>
    <dgm:cxn modelId="{8C3D732F-7B53-455B-AF9F-A5091694F316}" type="presParOf" srcId="{A752F924-629A-4BD1-B401-069907961CE7}" destId="{D0B0C8AA-88A0-4772-8EFC-5ED7FAC96FDC}" srcOrd="0" destOrd="0" presId="urn:microsoft.com/office/officeart/2005/8/layout/hierarchy6"/>
    <dgm:cxn modelId="{7CB4E499-901C-4F81-8E72-044700B91C38}" type="presParOf" srcId="{A752F924-629A-4BD1-B401-069907961CE7}" destId="{924504BD-9010-4D7A-850F-AE8A386BD71D}" srcOrd="1" destOrd="0" presId="urn:microsoft.com/office/officeart/2005/8/layout/hierarchy6"/>
    <dgm:cxn modelId="{99E8AAC3-02E6-4F94-B31B-5BBDEE676B84}" type="presParOf" srcId="{924504BD-9010-4D7A-850F-AE8A386BD71D}" destId="{1CB4AFD8-4C1E-426A-8A5C-91B59D07ED76}" srcOrd="0" destOrd="0" presId="urn:microsoft.com/office/officeart/2005/8/layout/hierarchy6"/>
    <dgm:cxn modelId="{42912258-D68A-45C4-8981-705128DCD28A}" type="presParOf" srcId="{924504BD-9010-4D7A-850F-AE8A386BD71D}" destId="{F450259D-EA61-4EE6-B7C6-ABF841D91BEC}" srcOrd="1" destOrd="0" presId="urn:microsoft.com/office/officeart/2005/8/layout/hierarchy6"/>
    <dgm:cxn modelId="{CCAA2E95-C34F-4E2A-8725-561CD68D9813}" type="presParOf" srcId="{F450259D-EA61-4EE6-B7C6-ABF841D91BEC}" destId="{ACDF27FF-C16B-4FFF-AB4E-414266D41F4B}" srcOrd="0" destOrd="0" presId="urn:microsoft.com/office/officeart/2005/8/layout/hierarchy6"/>
    <dgm:cxn modelId="{6D57DC7D-30F0-4356-A1A5-7D30E8F53A11}" type="presParOf" srcId="{F450259D-EA61-4EE6-B7C6-ABF841D91BEC}" destId="{4D5C8C43-6293-4B7A-8DB1-C62BE58D4104}" srcOrd="1" destOrd="0" presId="urn:microsoft.com/office/officeart/2005/8/layout/hierarchy6"/>
    <dgm:cxn modelId="{5E9D64D7-43E1-407F-9346-B36763EA19F7}" type="presParOf" srcId="{4D5C8C43-6293-4B7A-8DB1-C62BE58D4104}" destId="{AB498DA7-E0D4-4227-A9B7-E949AA9671D2}" srcOrd="0" destOrd="0" presId="urn:microsoft.com/office/officeart/2005/8/layout/hierarchy6"/>
    <dgm:cxn modelId="{AFB53A04-D1EF-4EF7-9947-C7F2F020EE11}" type="presParOf" srcId="{4D5C8C43-6293-4B7A-8DB1-C62BE58D4104}" destId="{91A5EB18-935E-4EF5-9434-3F99681B9EF6}" srcOrd="1" destOrd="0" presId="urn:microsoft.com/office/officeart/2005/8/layout/hierarchy6"/>
    <dgm:cxn modelId="{FE50E9F3-1313-494F-8DE8-0E1291EA9CBE}" type="presParOf" srcId="{F450259D-EA61-4EE6-B7C6-ABF841D91BEC}" destId="{BD3067EB-3000-4E05-A5D5-C510419B5737}" srcOrd="2" destOrd="0" presId="urn:microsoft.com/office/officeart/2005/8/layout/hierarchy6"/>
    <dgm:cxn modelId="{55785332-BBD7-4A21-A301-2906B61C956A}" type="presParOf" srcId="{F450259D-EA61-4EE6-B7C6-ABF841D91BEC}" destId="{86220984-375D-4F6D-89A1-740B326C8E19}" srcOrd="3" destOrd="0" presId="urn:microsoft.com/office/officeart/2005/8/layout/hierarchy6"/>
    <dgm:cxn modelId="{44E9E6A0-83CA-4528-94AE-EBB8F1A50C95}" type="presParOf" srcId="{86220984-375D-4F6D-89A1-740B326C8E19}" destId="{2B2CF938-1879-46B4-B482-8C132E62622D}" srcOrd="0" destOrd="0" presId="urn:microsoft.com/office/officeart/2005/8/layout/hierarchy6"/>
    <dgm:cxn modelId="{625EB7A5-E040-45A8-9A4C-ADD176815D1B}" type="presParOf" srcId="{86220984-375D-4F6D-89A1-740B326C8E19}" destId="{098AA47D-E9EB-43C2-998F-A0075924EED4}" srcOrd="1" destOrd="0" presId="urn:microsoft.com/office/officeart/2005/8/layout/hierarchy6"/>
    <dgm:cxn modelId="{CA055AFA-C2A0-421D-A520-B244545959A0}" type="presParOf" srcId="{A752F924-629A-4BD1-B401-069907961CE7}" destId="{30B254E6-824F-453B-8B57-F84B827D3575}" srcOrd="2" destOrd="0" presId="urn:microsoft.com/office/officeart/2005/8/layout/hierarchy6"/>
    <dgm:cxn modelId="{47B39DA2-7EA6-47DF-AE3A-900334C65EA3}" type="presParOf" srcId="{A752F924-629A-4BD1-B401-069907961CE7}" destId="{E1097421-33FD-4FF3-93E9-F602158E359C}" srcOrd="3" destOrd="0" presId="urn:microsoft.com/office/officeart/2005/8/layout/hierarchy6"/>
    <dgm:cxn modelId="{DCE45276-EC2F-4BC4-BBAC-147979321581}" type="presParOf" srcId="{E1097421-33FD-4FF3-93E9-F602158E359C}" destId="{514F6F5A-DB2D-4C7A-BC03-EE01D04D0A88}" srcOrd="0" destOrd="0" presId="urn:microsoft.com/office/officeart/2005/8/layout/hierarchy6"/>
    <dgm:cxn modelId="{3E97F78B-72C1-43AB-9EAB-032CC8970F6E}" type="presParOf" srcId="{E1097421-33FD-4FF3-93E9-F602158E359C}" destId="{AE42C48F-0EC0-434A-8ED1-76FF2EB73759}" srcOrd="1" destOrd="0" presId="urn:microsoft.com/office/officeart/2005/8/layout/hierarchy6"/>
    <dgm:cxn modelId="{9B032F01-375C-495A-B99F-C75646BAC3CC}" type="presParOf" srcId="{AE42C48F-0EC0-434A-8ED1-76FF2EB73759}" destId="{9B566F16-47B0-4756-928A-127880437839}" srcOrd="0" destOrd="0" presId="urn:microsoft.com/office/officeart/2005/8/layout/hierarchy6"/>
    <dgm:cxn modelId="{A82752EF-D7B6-42A4-A9E6-D0C31B34900D}" type="presParOf" srcId="{AE42C48F-0EC0-434A-8ED1-76FF2EB73759}" destId="{711068CE-29B3-49DC-BBA7-0F84F20BABC7}" srcOrd="1" destOrd="0" presId="urn:microsoft.com/office/officeart/2005/8/layout/hierarchy6"/>
    <dgm:cxn modelId="{06E3C943-94C1-49AE-9783-C377554E21F1}" type="presParOf" srcId="{711068CE-29B3-49DC-BBA7-0F84F20BABC7}" destId="{F9877BC5-5FA9-4E55-87E4-29E298959DA3}" srcOrd="0" destOrd="0" presId="urn:microsoft.com/office/officeart/2005/8/layout/hierarchy6"/>
    <dgm:cxn modelId="{840357DD-F2E2-4679-AD3A-7DFB4B711D2B}" type="presParOf" srcId="{711068CE-29B3-49DC-BBA7-0F84F20BABC7}" destId="{C81ECB10-49DF-4E3F-9F22-A04F5E8D637A}" srcOrd="1" destOrd="0" presId="urn:microsoft.com/office/officeart/2005/8/layout/hierarchy6"/>
    <dgm:cxn modelId="{8B5A8524-067B-4568-9F3A-8FDCA2E5E00C}" type="presParOf" srcId="{FEFB7710-C3D4-482A-B6C6-B76C8D06F8BB}" destId="{89485C07-C5DF-4949-A624-653064C94E40}" srcOrd="1" destOrd="0" presId="urn:microsoft.com/office/officeart/2005/8/layout/hierarchy6"/>
    <dgm:cxn modelId="{91BB4CA4-15F4-4D69-B87A-793F220529E3}" type="presParOf" srcId="{89485C07-C5DF-4949-A624-653064C94E40}" destId="{CB5091B4-8542-4772-9721-59442D374A5E}" srcOrd="0" destOrd="0" presId="urn:microsoft.com/office/officeart/2005/8/layout/hierarchy6"/>
    <dgm:cxn modelId="{6F942E8A-04D4-4460-AD74-D8DB8173DDB3}" type="presParOf" srcId="{CB5091B4-8542-4772-9721-59442D374A5E}" destId="{D3447A3C-FBAB-4B2C-BC8E-488B36027B70}" srcOrd="0" destOrd="0" presId="urn:microsoft.com/office/officeart/2005/8/layout/hierarchy6"/>
    <dgm:cxn modelId="{451B836A-1818-4A60-9DCB-A55D85176323}" type="presParOf" srcId="{CB5091B4-8542-4772-9721-59442D374A5E}" destId="{1DB08BBE-4D59-4CEC-8530-C41BCEDB43A1}" srcOrd="1" destOrd="0" presId="urn:microsoft.com/office/officeart/2005/8/layout/hierarchy6"/>
    <dgm:cxn modelId="{7148DA77-0AF9-495A-A622-4D521D9817BD}" type="presParOf" srcId="{89485C07-C5DF-4949-A624-653064C94E40}" destId="{EBA184AE-32D5-42D2-8E93-7454A61624AC}" srcOrd="1" destOrd="0" presId="urn:microsoft.com/office/officeart/2005/8/layout/hierarchy6"/>
    <dgm:cxn modelId="{223BE44B-CAD0-4061-BAFA-8D79FD458C7F}" type="presParOf" srcId="{EBA184AE-32D5-42D2-8E93-7454A61624AC}" destId="{5CADF93A-94C8-43B0-BAEB-3EE68B2D6B8E}" srcOrd="0" destOrd="0" presId="urn:microsoft.com/office/officeart/2005/8/layout/hierarchy6"/>
    <dgm:cxn modelId="{A007F511-1241-46C8-BA64-439D85AFB9B3}" type="presParOf" srcId="{89485C07-C5DF-4949-A624-653064C94E40}" destId="{C838FEBD-3611-4022-8279-E95E9FA952FB}" srcOrd="2" destOrd="0" presId="urn:microsoft.com/office/officeart/2005/8/layout/hierarchy6"/>
    <dgm:cxn modelId="{84991F30-56B6-40F0-887C-63D120B71760}" type="presParOf" srcId="{C838FEBD-3611-4022-8279-E95E9FA952FB}" destId="{7CA0DC50-062A-4C86-A008-1DE80DF8F40A}" srcOrd="0" destOrd="0" presId="urn:microsoft.com/office/officeart/2005/8/layout/hierarchy6"/>
    <dgm:cxn modelId="{6C0D990C-0FBE-4307-B722-32527716095B}" type="presParOf" srcId="{C838FEBD-3611-4022-8279-E95E9FA952FB}" destId="{307D9276-EB12-4458-9C98-A87F63BBA268}" srcOrd="1" destOrd="0" presId="urn:microsoft.com/office/officeart/2005/8/layout/hierarchy6"/>
    <dgm:cxn modelId="{8F46EB19-2161-4201-8085-B2D3E1193872}" type="presParOf" srcId="{89485C07-C5DF-4949-A624-653064C94E40}" destId="{21AAFA35-44A7-4E33-BFEF-B19C7C51CC10}" srcOrd="3" destOrd="0" presId="urn:microsoft.com/office/officeart/2005/8/layout/hierarchy6"/>
    <dgm:cxn modelId="{249F3FB5-0EEA-4BC1-A6C4-A9E6ABFE705D}" type="presParOf" srcId="{21AAFA35-44A7-4E33-BFEF-B19C7C51CC10}" destId="{E6884D3B-B7DC-407E-9967-F26D72E000A4}" srcOrd="0" destOrd="0" presId="urn:microsoft.com/office/officeart/2005/8/layout/hierarchy6"/>
    <dgm:cxn modelId="{B51BD229-83AB-4DBD-BF69-1503FB047706}" type="presParOf" srcId="{89485C07-C5DF-4949-A624-653064C94E40}" destId="{2E5D4550-7795-4B1D-B375-405061F790CE}" srcOrd="4" destOrd="0" presId="urn:microsoft.com/office/officeart/2005/8/layout/hierarchy6"/>
    <dgm:cxn modelId="{0793D373-A6C2-46BA-9AE9-9B3638DF9BC7}" type="presParOf" srcId="{2E5D4550-7795-4B1D-B375-405061F790CE}" destId="{31A1BFCB-5831-4B1F-A4BD-E0F5D82BA445}" srcOrd="0" destOrd="0" presId="urn:microsoft.com/office/officeart/2005/8/layout/hierarchy6"/>
    <dgm:cxn modelId="{B372E823-4BF2-4E35-9DCE-61553B667C39}" type="presParOf" srcId="{2E5D4550-7795-4B1D-B375-405061F790CE}" destId="{D94DE9F0-BAF6-4F00-92D6-65FB2F987625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1BFCB-5831-4B1F-A4BD-E0F5D82BA445}">
      <dsp:nvSpPr>
        <dsp:cNvPr id="0" name=""/>
        <dsp:cNvSpPr/>
      </dsp:nvSpPr>
      <dsp:spPr>
        <a:xfrm>
          <a:off x="0" y="3527425"/>
          <a:ext cx="8128000" cy="12271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Marketing Staff</a:t>
          </a:r>
        </a:p>
      </dsp:txBody>
      <dsp:txXfrm>
        <a:off x="0" y="3527425"/>
        <a:ext cx="2438400" cy="1227137"/>
      </dsp:txXfrm>
    </dsp:sp>
    <dsp:sp modelId="{7CA0DC50-062A-4C86-A008-1DE80DF8F40A}">
      <dsp:nvSpPr>
        <dsp:cNvPr id="0" name=""/>
        <dsp:cNvSpPr/>
      </dsp:nvSpPr>
      <dsp:spPr>
        <a:xfrm>
          <a:off x="0" y="2095764"/>
          <a:ext cx="8128000" cy="12271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Sales and Marketing Leaders</a:t>
          </a:r>
        </a:p>
      </dsp:txBody>
      <dsp:txXfrm>
        <a:off x="0" y="2095764"/>
        <a:ext cx="2438400" cy="1227137"/>
      </dsp:txXfrm>
    </dsp:sp>
    <dsp:sp modelId="{D3447A3C-FBAB-4B2C-BC8E-488B36027B70}">
      <dsp:nvSpPr>
        <dsp:cNvPr id="0" name=""/>
        <dsp:cNvSpPr/>
      </dsp:nvSpPr>
      <dsp:spPr>
        <a:xfrm>
          <a:off x="0" y="664104"/>
          <a:ext cx="8128000" cy="12271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CEO</a:t>
          </a:r>
        </a:p>
      </dsp:txBody>
      <dsp:txXfrm>
        <a:off x="0" y="664104"/>
        <a:ext cx="2438400" cy="1227137"/>
      </dsp:txXfrm>
    </dsp:sp>
    <dsp:sp modelId="{2AA10291-DB54-4B4F-B3F5-93322745A023}">
      <dsp:nvSpPr>
        <dsp:cNvPr id="0" name=""/>
        <dsp:cNvSpPr/>
      </dsp:nvSpPr>
      <dsp:spPr>
        <a:xfrm>
          <a:off x="4933483" y="766365"/>
          <a:ext cx="1533921" cy="1022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Gene Cleckler</a:t>
          </a:r>
        </a:p>
      </dsp:txBody>
      <dsp:txXfrm>
        <a:off x="4963434" y="796316"/>
        <a:ext cx="1474019" cy="962712"/>
      </dsp:txXfrm>
    </dsp:sp>
    <dsp:sp modelId="{D0B0C8AA-88A0-4772-8EFC-5ED7FAC96FDC}">
      <dsp:nvSpPr>
        <dsp:cNvPr id="0" name=""/>
        <dsp:cNvSpPr/>
      </dsp:nvSpPr>
      <dsp:spPr>
        <a:xfrm>
          <a:off x="4204870" y="1788980"/>
          <a:ext cx="1495573" cy="409045"/>
        </a:xfrm>
        <a:custGeom>
          <a:avLst/>
          <a:gdLst/>
          <a:ahLst/>
          <a:cxnLst/>
          <a:rect l="0" t="0" r="0" b="0"/>
          <a:pathLst>
            <a:path>
              <a:moveTo>
                <a:pt x="1495573" y="0"/>
              </a:moveTo>
              <a:lnTo>
                <a:pt x="1495573" y="204522"/>
              </a:lnTo>
              <a:lnTo>
                <a:pt x="0" y="204522"/>
              </a:lnTo>
              <a:lnTo>
                <a:pt x="0" y="4090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B4AFD8-4C1E-426A-8A5C-91B59D07ED76}">
      <dsp:nvSpPr>
        <dsp:cNvPr id="0" name=""/>
        <dsp:cNvSpPr/>
      </dsp:nvSpPr>
      <dsp:spPr>
        <a:xfrm>
          <a:off x="3437909" y="2198026"/>
          <a:ext cx="1533921" cy="1022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James Ray</a:t>
          </a:r>
        </a:p>
      </dsp:txBody>
      <dsp:txXfrm>
        <a:off x="3467860" y="2227977"/>
        <a:ext cx="1474019" cy="962712"/>
      </dsp:txXfrm>
    </dsp:sp>
    <dsp:sp modelId="{ACDF27FF-C16B-4FFF-AB4E-414266D41F4B}">
      <dsp:nvSpPr>
        <dsp:cNvPr id="0" name=""/>
        <dsp:cNvSpPr/>
      </dsp:nvSpPr>
      <dsp:spPr>
        <a:xfrm>
          <a:off x="3207821" y="3220640"/>
          <a:ext cx="997049" cy="409045"/>
        </a:xfrm>
        <a:custGeom>
          <a:avLst/>
          <a:gdLst/>
          <a:ahLst/>
          <a:cxnLst/>
          <a:rect l="0" t="0" r="0" b="0"/>
          <a:pathLst>
            <a:path>
              <a:moveTo>
                <a:pt x="997049" y="0"/>
              </a:moveTo>
              <a:lnTo>
                <a:pt x="997049" y="204522"/>
              </a:lnTo>
              <a:lnTo>
                <a:pt x="0" y="204522"/>
              </a:lnTo>
              <a:lnTo>
                <a:pt x="0" y="4090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498DA7-E0D4-4227-A9B7-E949AA9671D2}">
      <dsp:nvSpPr>
        <dsp:cNvPr id="0" name=""/>
        <dsp:cNvSpPr/>
      </dsp:nvSpPr>
      <dsp:spPr>
        <a:xfrm>
          <a:off x="2440860" y="3629686"/>
          <a:ext cx="1533921" cy="1022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Media Content Manager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Julia Frankle</a:t>
          </a:r>
        </a:p>
      </dsp:txBody>
      <dsp:txXfrm>
        <a:off x="2470811" y="3659637"/>
        <a:ext cx="1474019" cy="962712"/>
      </dsp:txXfrm>
    </dsp:sp>
    <dsp:sp modelId="{BD3067EB-3000-4E05-A5D5-C510419B5737}">
      <dsp:nvSpPr>
        <dsp:cNvPr id="0" name=""/>
        <dsp:cNvSpPr/>
      </dsp:nvSpPr>
      <dsp:spPr>
        <a:xfrm>
          <a:off x="4204870" y="3220640"/>
          <a:ext cx="997049" cy="409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4522"/>
              </a:lnTo>
              <a:lnTo>
                <a:pt x="997049" y="204522"/>
              </a:lnTo>
              <a:lnTo>
                <a:pt x="997049" y="4090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CF938-1879-46B4-B482-8C132E62622D}">
      <dsp:nvSpPr>
        <dsp:cNvPr id="0" name=""/>
        <dsp:cNvSpPr/>
      </dsp:nvSpPr>
      <dsp:spPr>
        <a:xfrm>
          <a:off x="4434959" y="3629686"/>
          <a:ext cx="1533921" cy="1022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Community Relations Coordinator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Nicole Brewer</a:t>
          </a:r>
        </a:p>
      </dsp:txBody>
      <dsp:txXfrm>
        <a:off x="4464910" y="3659637"/>
        <a:ext cx="1474019" cy="962712"/>
      </dsp:txXfrm>
    </dsp:sp>
    <dsp:sp modelId="{30B254E6-824F-453B-8B57-F84B827D3575}">
      <dsp:nvSpPr>
        <dsp:cNvPr id="0" name=""/>
        <dsp:cNvSpPr/>
      </dsp:nvSpPr>
      <dsp:spPr>
        <a:xfrm>
          <a:off x="5700444" y="1788980"/>
          <a:ext cx="1495573" cy="409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4522"/>
              </a:lnTo>
              <a:lnTo>
                <a:pt x="1495573" y="204522"/>
              </a:lnTo>
              <a:lnTo>
                <a:pt x="1495573" y="4090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4F6F5A-DB2D-4C7A-BC03-EE01D04D0A88}">
      <dsp:nvSpPr>
        <dsp:cNvPr id="0" name=""/>
        <dsp:cNvSpPr/>
      </dsp:nvSpPr>
      <dsp:spPr>
        <a:xfrm>
          <a:off x="6429057" y="2198026"/>
          <a:ext cx="1533921" cy="1022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Mandy Payne</a:t>
          </a:r>
        </a:p>
      </dsp:txBody>
      <dsp:txXfrm>
        <a:off x="6459008" y="2227977"/>
        <a:ext cx="1474019" cy="962712"/>
      </dsp:txXfrm>
    </dsp:sp>
    <dsp:sp modelId="{9B566F16-47B0-4756-928A-127880437839}">
      <dsp:nvSpPr>
        <dsp:cNvPr id="0" name=""/>
        <dsp:cNvSpPr/>
      </dsp:nvSpPr>
      <dsp:spPr>
        <a:xfrm>
          <a:off x="7150298" y="3220640"/>
          <a:ext cx="91440" cy="4090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90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877BC5-5FA9-4E55-87E4-29E298959DA3}">
      <dsp:nvSpPr>
        <dsp:cNvPr id="0" name=""/>
        <dsp:cNvSpPr/>
      </dsp:nvSpPr>
      <dsp:spPr>
        <a:xfrm>
          <a:off x="6429057" y="3629686"/>
          <a:ext cx="1533921" cy="1022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Social Media Coordinator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Unknown</a:t>
          </a:r>
        </a:p>
      </dsp:txBody>
      <dsp:txXfrm>
        <a:off x="6459008" y="3659637"/>
        <a:ext cx="1474019" cy="962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FE026-C6F5-4E3D-96F7-2B2498944F56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FD1DA-5FF0-4373-9AD2-FA25D691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05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E8A9A-8330-4135-AAA2-09ED47B43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D215F-BEE3-4E61-A355-5FD79F33B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BBEB9-C493-4CED-BC01-6859C9EBF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717A-173A-4688-A811-B44ACE7CD468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59AD1-323C-4524-946E-A8637C758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6BF16-5261-4BE9-95A6-5D8C5D543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3C62-D0FB-4887-A0D2-736E424F7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49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6C3AC-7C99-4AD4-B4D1-13EC5AA0F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7E509C-FDCA-464C-B1B1-8AF872C8B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F8AC9-4697-4B6C-A6E1-4D8BDFE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717A-173A-4688-A811-B44ACE7CD468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22040-53D6-422F-BE07-49EAC6898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2E39F-E1DD-465F-8798-CE2A97AEC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3C62-D0FB-4887-A0D2-736E424F7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25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A58491-B4CB-4EFC-A3E0-54123009D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0C509F-CFBB-4731-BBB1-B15231A39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68E7E-C719-429A-B6F7-FB869AED4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717A-173A-4688-A811-B44ACE7CD468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741FC-56BA-4243-85D1-7D9449057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49B67-CB7D-4344-A583-1B467F0AA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3C62-D0FB-4887-A0D2-736E424F7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DC524-4136-436F-978F-E7FE1E1E7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CCD63-04AD-424C-B6B5-E927689A6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01E53-D1C0-4348-AFD3-9CEFCFEDF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717A-173A-4688-A811-B44ACE7CD468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79183-9411-4CBB-9FC2-D1BC94C55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171-836D-47C9-894B-41F70AE84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3C62-D0FB-4887-A0D2-736E424F7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45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81B88-A784-4A32-85BB-FF451E4AE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9E65D-1BF2-4174-B420-45C394D82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68352-0AA1-4318-9792-13302DC25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717A-173A-4688-A811-B44ACE7CD468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7F4CB-35DA-4A80-A664-380FD6E9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BAFD9-CCF2-4A07-8267-A643C2189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3C62-D0FB-4887-A0D2-736E424F7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62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6E58-C70D-44EE-AF73-A4A345099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3C640-8A7B-476E-92BB-674137352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1C650-C030-4317-BD6D-C651F4DAC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A8F14-6E38-483D-AFA4-C9831356C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717A-173A-4688-A811-B44ACE7CD468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C7E9E7-CCCF-45A6-BD22-CB5FF4E21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BAC9D-DAD7-469F-AEEC-8F6A31CF0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3C62-D0FB-4887-A0D2-736E424F7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5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B09DC-2A31-4063-B97B-5AD380502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E74ED-3E85-4F02-BCE1-50F525EE5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D32BA-6F02-4E09-BA51-743F4D4EF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771D06-6346-4BB6-BE91-62F5AD42A2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D36F1E-AF50-4F22-9C7F-344B80F70A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87D5A7-2AFB-4032-B804-EEF26E0E4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717A-173A-4688-A811-B44ACE7CD468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6FCD9-034F-44CF-BCBE-5A32C0FA8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281BD-BFA5-4B7B-8B69-8A7E87A95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3C62-D0FB-4887-A0D2-736E424F7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83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74135-CECE-4219-8653-E73AF5797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63C0F1-87C2-4FEF-860C-C118B230A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717A-173A-4688-A811-B44ACE7CD468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41A1AE-1493-4D57-B764-7757F504C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FEAE5-5968-41F3-AB6C-64CF0DC10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3C62-D0FB-4887-A0D2-736E424F7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2CFDEF-1749-4683-B1E7-0E52AF187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717A-173A-4688-A811-B44ACE7CD468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331D11-4F16-49F4-B97B-7236A518D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15F05-E2FF-42AE-9AED-EA6B16A0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3C62-D0FB-4887-A0D2-736E424F7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8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4EA32-E84C-4E2B-B418-A06ABC4DD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295DF-2536-49A5-81DE-89498CCFF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AF4D80-20E2-4CF3-87C2-7454415CF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D09F0-1496-4DDC-A06B-B42F4B7EF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717A-173A-4688-A811-B44ACE7CD468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CCCF2-C14A-4D60-95E2-04ECABE12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7014B-BFAB-44B4-A9D0-BD0F2440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3C62-D0FB-4887-A0D2-736E424F7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8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A38DC-56F1-4F1D-93A2-5D21A21A5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3BCB29-10A0-437D-8EF5-C5D84E986B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07A03-90B9-493B-8520-8F311794C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E53748-712D-4028-B146-B6EAA2E74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717A-173A-4688-A811-B44ACE7CD468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6A6A4-F5A5-4F10-8902-EF498CBE0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65490-3E44-45B5-8726-3C08A77A6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3C62-D0FB-4887-A0D2-736E424F7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30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8DCDE8-2C9E-4542-90F9-C87E14FC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B8BDC-0854-4F7F-BED7-D75A46A4B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C83BD-2E38-4C8E-B396-DB8E4F4499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C717A-173A-4688-A811-B44ACE7CD468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5EAD4-6388-4583-A797-954716A7F3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33A05-70FE-4690-8446-2431AEB1C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B3C62-D0FB-4887-A0D2-736E424F7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0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9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0.sv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6833C3-96CA-48BB-A42A-1926388D4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0819"/>
            <a:ext cx="12192000" cy="7019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D5E88-FA7F-4CBD-BC5E-526009BA5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39400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DCA5B6-9142-4814-8C3A-52E01E4D8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19075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Subtitle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BB05EF-CA4A-4700-90DD-F57B40686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366" y="2379306"/>
            <a:ext cx="5791267" cy="138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70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Writing an appointment on a paper agenda">
            <a:extLst>
              <a:ext uri="{FF2B5EF4-FFF2-40B4-BE49-F238E27FC236}">
                <a16:creationId xmlns:a16="http://schemas.microsoft.com/office/drawing/2014/main" id="{AC09C89F-1A59-4413-8AE3-524AFED354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B026D6-E10A-417A-9609-9945436B96E9}"/>
              </a:ext>
            </a:extLst>
          </p:cNvPr>
          <p:cNvSpPr txBox="1"/>
          <p:nvPr/>
        </p:nvSpPr>
        <p:spPr>
          <a:xfrm>
            <a:off x="922020" y="1567173"/>
            <a:ext cx="1034796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*Important to note 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Type note here</a:t>
            </a:r>
          </a:p>
          <a:p>
            <a:pPr marL="0" indent="0" algn="ctr">
              <a:buNone/>
            </a:pPr>
            <a:endParaRPr lang="en-US" sz="40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Type Note Here</a:t>
            </a:r>
            <a:endParaRPr lang="en-US" sz="48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998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E7050AC-DDA0-4F0A-900F-BEAED80FE263}"/>
              </a:ext>
            </a:extLst>
          </p:cNvPr>
          <p:cNvSpPr/>
          <p:nvPr/>
        </p:nvSpPr>
        <p:spPr>
          <a:xfrm rot="10800000">
            <a:off x="0" y="-1"/>
            <a:ext cx="12192000" cy="1328207"/>
          </a:xfrm>
          <a:prstGeom prst="rect">
            <a:avLst/>
          </a:prstGeom>
          <a:gradFill>
            <a:gsLst>
              <a:gs pos="3000">
                <a:schemeClr val="accent1">
                  <a:lumMod val="50000"/>
                </a:schemeClr>
              </a:gs>
              <a:gs pos="54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E1C0D518-23E5-4CAA-9058-6CE78734B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317" y="304424"/>
            <a:ext cx="3203455" cy="765050"/>
          </a:xfrm>
        </p:spPr>
      </p:pic>
      <p:sp>
        <p:nvSpPr>
          <p:cNvPr id="6" name="Flowchart: Preparation 5">
            <a:extLst>
              <a:ext uri="{FF2B5EF4-FFF2-40B4-BE49-F238E27FC236}">
                <a16:creationId xmlns:a16="http://schemas.microsoft.com/office/drawing/2014/main" id="{64521575-90EB-42D6-991E-84083938F7A1}"/>
              </a:ext>
            </a:extLst>
          </p:cNvPr>
          <p:cNvSpPr/>
          <p:nvPr/>
        </p:nvSpPr>
        <p:spPr>
          <a:xfrm>
            <a:off x="81091" y="717453"/>
            <a:ext cx="485515" cy="430343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eparation 12">
            <a:extLst>
              <a:ext uri="{FF2B5EF4-FFF2-40B4-BE49-F238E27FC236}">
                <a16:creationId xmlns:a16="http://schemas.microsoft.com/office/drawing/2014/main" id="{80B1BF61-81A8-4004-A40F-84302D34F217}"/>
              </a:ext>
            </a:extLst>
          </p:cNvPr>
          <p:cNvSpPr/>
          <p:nvPr/>
        </p:nvSpPr>
        <p:spPr>
          <a:xfrm>
            <a:off x="518717" y="480607"/>
            <a:ext cx="485515" cy="430343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eparation 14">
            <a:extLst>
              <a:ext uri="{FF2B5EF4-FFF2-40B4-BE49-F238E27FC236}">
                <a16:creationId xmlns:a16="http://schemas.microsoft.com/office/drawing/2014/main" id="{2D1B7CD5-59FA-4CBB-8E58-E69586A83389}"/>
              </a:ext>
            </a:extLst>
          </p:cNvPr>
          <p:cNvSpPr/>
          <p:nvPr/>
        </p:nvSpPr>
        <p:spPr>
          <a:xfrm>
            <a:off x="81091" y="238179"/>
            <a:ext cx="485515" cy="430343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lowchart: Preparation 16">
            <a:extLst>
              <a:ext uri="{FF2B5EF4-FFF2-40B4-BE49-F238E27FC236}">
                <a16:creationId xmlns:a16="http://schemas.microsoft.com/office/drawing/2014/main" id="{02D4DD8D-B184-4456-AF3B-C35887ACD654}"/>
              </a:ext>
            </a:extLst>
          </p:cNvPr>
          <p:cNvSpPr/>
          <p:nvPr/>
        </p:nvSpPr>
        <p:spPr>
          <a:xfrm>
            <a:off x="11412417" y="6192048"/>
            <a:ext cx="666925" cy="591138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Preparation 17">
            <a:extLst>
              <a:ext uri="{FF2B5EF4-FFF2-40B4-BE49-F238E27FC236}">
                <a16:creationId xmlns:a16="http://schemas.microsoft.com/office/drawing/2014/main" id="{BA4607BB-BDE7-431F-82C6-0542E3A58E7A}"/>
              </a:ext>
            </a:extLst>
          </p:cNvPr>
          <p:cNvSpPr/>
          <p:nvPr/>
        </p:nvSpPr>
        <p:spPr>
          <a:xfrm>
            <a:off x="11393437" y="5558965"/>
            <a:ext cx="666925" cy="591138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Preparation 18">
            <a:extLst>
              <a:ext uri="{FF2B5EF4-FFF2-40B4-BE49-F238E27FC236}">
                <a16:creationId xmlns:a16="http://schemas.microsoft.com/office/drawing/2014/main" id="{B983450D-FCB8-49A2-97AB-BB4DBC880D58}"/>
              </a:ext>
            </a:extLst>
          </p:cNvPr>
          <p:cNvSpPr/>
          <p:nvPr/>
        </p:nvSpPr>
        <p:spPr>
          <a:xfrm>
            <a:off x="10823789" y="5879701"/>
            <a:ext cx="666925" cy="591138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70D96D1-FAFA-4104-AF2A-2B81C8B8FFCC}"/>
              </a:ext>
            </a:extLst>
          </p:cNvPr>
          <p:cNvSpPr txBox="1">
            <a:spLocks/>
          </p:cNvSpPr>
          <p:nvPr/>
        </p:nvSpPr>
        <p:spPr>
          <a:xfrm>
            <a:off x="459350" y="1810729"/>
            <a:ext cx="8835245" cy="639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Roles and Responsibilities </a:t>
            </a:r>
            <a:endParaRPr lang="en-US" sz="44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Flowchart: Preparation 25">
            <a:extLst>
              <a:ext uri="{FF2B5EF4-FFF2-40B4-BE49-F238E27FC236}">
                <a16:creationId xmlns:a16="http://schemas.microsoft.com/office/drawing/2014/main" id="{1463100D-FC1A-4BFF-98DA-BA9DE42DAF43}"/>
              </a:ext>
            </a:extLst>
          </p:cNvPr>
          <p:cNvSpPr/>
          <p:nvPr/>
        </p:nvSpPr>
        <p:spPr>
          <a:xfrm>
            <a:off x="1085323" y="137520"/>
            <a:ext cx="1383557" cy="1226717"/>
          </a:xfrm>
          <a:prstGeom prst="flowChartPreparation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en-US" sz="10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phic 2" descr="Aspiration outline">
            <a:extLst>
              <a:ext uri="{FF2B5EF4-FFF2-40B4-BE49-F238E27FC236}">
                <a16:creationId xmlns:a16="http://schemas.microsoft.com/office/drawing/2014/main" id="{3E65BA7C-0C84-4D72-8CC1-FFBD5F116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4595" y="2227434"/>
            <a:ext cx="2432304" cy="2432304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6EC0736-FCDA-421D-873B-1D580BDFF7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7415324"/>
              </p:ext>
            </p:extLst>
          </p:nvPr>
        </p:nvGraphicFramePr>
        <p:xfrm>
          <a:off x="459350" y="184484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4C6B5233-4FEA-4759-9CF3-2997398E7682}"/>
              </a:ext>
            </a:extLst>
          </p:cNvPr>
          <p:cNvSpPr/>
          <p:nvPr/>
        </p:nvSpPr>
        <p:spPr>
          <a:xfrm>
            <a:off x="2549971" y="311057"/>
            <a:ext cx="527729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Org Chart</a:t>
            </a:r>
          </a:p>
        </p:txBody>
      </p:sp>
    </p:spTree>
    <p:extLst>
      <p:ext uri="{BB962C8B-B14F-4D97-AF65-F5344CB8AC3E}">
        <p14:creationId xmlns:p14="http://schemas.microsoft.com/office/powerpoint/2010/main" val="2783256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A21DC9A2-E40B-4755-9E9A-ED5FE74C5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13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E827FA-0346-46AA-B9BA-26C5402E9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31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7AB8953-390F-4669-A917-1E7000A58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77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E4ECB6-EC85-40E2-85B3-CD5089D33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"/>
            <a:ext cx="12192000" cy="685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64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17524B-F9B0-45C6-8B14-C22FEF33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55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936F82A-89CE-4D8C-A1E6-28E6C4D3E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47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E7050AC-DDA0-4F0A-900F-BEAED80FE263}"/>
              </a:ext>
            </a:extLst>
          </p:cNvPr>
          <p:cNvSpPr/>
          <p:nvPr/>
        </p:nvSpPr>
        <p:spPr>
          <a:xfrm rot="10800000">
            <a:off x="0" y="-1"/>
            <a:ext cx="12192000" cy="1328207"/>
          </a:xfrm>
          <a:prstGeom prst="rect">
            <a:avLst/>
          </a:prstGeom>
          <a:gradFill>
            <a:gsLst>
              <a:gs pos="3000">
                <a:schemeClr val="accent1">
                  <a:lumMod val="50000"/>
                </a:schemeClr>
              </a:gs>
              <a:gs pos="54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E1C0D518-23E5-4CAA-9058-6CE78734B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317" y="304424"/>
            <a:ext cx="3203455" cy="765050"/>
          </a:xfrm>
        </p:spPr>
      </p:pic>
      <p:sp>
        <p:nvSpPr>
          <p:cNvPr id="6" name="Flowchart: Preparation 5">
            <a:extLst>
              <a:ext uri="{FF2B5EF4-FFF2-40B4-BE49-F238E27FC236}">
                <a16:creationId xmlns:a16="http://schemas.microsoft.com/office/drawing/2014/main" id="{64521575-90EB-42D6-991E-84083938F7A1}"/>
              </a:ext>
            </a:extLst>
          </p:cNvPr>
          <p:cNvSpPr/>
          <p:nvPr/>
        </p:nvSpPr>
        <p:spPr>
          <a:xfrm>
            <a:off x="81091" y="717453"/>
            <a:ext cx="485515" cy="430343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eparation 12">
            <a:extLst>
              <a:ext uri="{FF2B5EF4-FFF2-40B4-BE49-F238E27FC236}">
                <a16:creationId xmlns:a16="http://schemas.microsoft.com/office/drawing/2014/main" id="{80B1BF61-81A8-4004-A40F-84302D34F217}"/>
              </a:ext>
            </a:extLst>
          </p:cNvPr>
          <p:cNvSpPr/>
          <p:nvPr/>
        </p:nvSpPr>
        <p:spPr>
          <a:xfrm>
            <a:off x="518717" y="480607"/>
            <a:ext cx="485515" cy="430343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eparation 14">
            <a:extLst>
              <a:ext uri="{FF2B5EF4-FFF2-40B4-BE49-F238E27FC236}">
                <a16:creationId xmlns:a16="http://schemas.microsoft.com/office/drawing/2014/main" id="{2D1B7CD5-59FA-4CBB-8E58-E69586A83389}"/>
              </a:ext>
            </a:extLst>
          </p:cNvPr>
          <p:cNvSpPr/>
          <p:nvPr/>
        </p:nvSpPr>
        <p:spPr>
          <a:xfrm>
            <a:off x="81091" y="238179"/>
            <a:ext cx="485515" cy="430343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lowchart: Preparation 16">
            <a:extLst>
              <a:ext uri="{FF2B5EF4-FFF2-40B4-BE49-F238E27FC236}">
                <a16:creationId xmlns:a16="http://schemas.microsoft.com/office/drawing/2014/main" id="{02D4DD8D-B184-4456-AF3B-C35887ACD654}"/>
              </a:ext>
            </a:extLst>
          </p:cNvPr>
          <p:cNvSpPr/>
          <p:nvPr/>
        </p:nvSpPr>
        <p:spPr>
          <a:xfrm>
            <a:off x="11412417" y="6192048"/>
            <a:ext cx="666925" cy="591138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Preparation 17">
            <a:extLst>
              <a:ext uri="{FF2B5EF4-FFF2-40B4-BE49-F238E27FC236}">
                <a16:creationId xmlns:a16="http://schemas.microsoft.com/office/drawing/2014/main" id="{BA4607BB-BDE7-431F-82C6-0542E3A58E7A}"/>
              </a:ext>
            </a:extLst>
          </p:cNvPr>
          <p:cNvSpPr/>
          <p:nvPr/>
        </p:nvSpPr>
        <p:spPr>
          <a:xfrm>
            <a:off x="11393437" y="5558965"/>
            <a:ext cx="666925" cy="591138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Preparation 18">
            <a:extLst>
              <a:ext uri="{FF2B5EF4-FFF2-40B4-BE49-F238E27FC236}">
                <a16:creationId xmlns:a16="http://schemas.microsoft.com/office/drawing/2014/main" id="{B983450D-FCB8-49A2-97AB-BB4DBC880D58}"/>
              </a:ext>
            </a:extLst>
          </p:cNvPr>
          <p:cNvSpPr/>
          <p:nvPr/>
        </p:nvSpPr>
        <p:spPr>
          <a:xfrm>
            <a:off x="10823789" y="5879701"/>
            <a:ext cx="666925" cy="591138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70D96D1-FAFA-4104-AF2A-2B81C8B8FFCC}"/>
              </a:ext>
            </a:extLst>
          </p:cNvPr>
          <p:cNvSpPr txBox="1">
            <a:spLocks/>
          </p:cNvSpPr>
          <p:nvPr/>
        </p:nvSpPr>
        <p:spPr>
          <a:xfrm>
            <a:off x="459350" y="1810730"/>
            <a:ext cx="72770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Title</a:t>
            </a:r>
            <a:endParaRPr lang="en-US" sz="44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Number Bullets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Regular Bullets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text</a:t>
            </a: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3741BA4-E9D7-4B1F-A146-139772EDD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5466" y="2350008"/>
            <a:ext cx="5016534" cy="2508267"/>
          </a:xfrm>
          <a:prstGeom prst="rect">
            <a:avLst/>
          </a:prstGeom>
          <a:ln>
            <a:noFill/>
          </a:ln>
        </p:spPr>
      </p:pic>
      <p:sp>
        <p:nvSpPr>
          <p:cNvPr id="26" name="Flowchart: Preparation 25">
            <a:extLst>
              <a:ext uri="{FF2B5EF4-FFF2-40B4-BE49-F238E27FC236}">
                <a16:creationId xmlns:a16="http://schemas.microsoft.com/office/drawing/2014/main" id="{1463100D-FC1A-4BFF-98DA-BA9DE42DAF43}"/>
              </a:ext>
            </a:extLst>
          </p:cNvPr>
          <p:cNvSpPr/>
          <p:nvPr/>
        </p:nvSpPr>
        <p:spPr>
          <a:xfrm>
            <a:off x="1085323" y="137520"/>
            <a:ext cx="1383557" cy="1226717"/>
          </a:xfrm>
          <a:prstGeom prst="flowChartPreparation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9CCBA9-FD50-4209-AA28-661DCEAAC70C}"/>
              </a:ext>
            </a:extLst>
          </p:cNvPr>
          <p:cNvSpPr/>
          <p:nvPr/>
        </p:nvSpPr>
        <p:spPr>
          <a:xfrm>
            <a:off x="2549971" y="311057"/>
            <a:ext cx="46565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Agenda Slide</a:t>
            </a:r>
          </a:p>
        </p:txBody>
      </p:sp>
      <p:pic>
        <p:nvPicPr>
          <p:cNvPr id="4" name="Graphic 3" descr="Daily calendar with solid fill">
            <a:extLst>
              <a:ext uri="{FF2B5EF4-FFF2-40B4-BE49-F238E27FC236}">
                <a16:creationId xmlns:a16="http://schemas.microsoft.com/office/drawing/2014/main" id="{DA40EEF8-D406-4633-ADCB-32A11E993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9901" y="29367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69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hape, timeline&#10;&#10;Description automatically generated with medium confidence">
            <a:extLst>
              <a:ext uri="{FF2B5EF4-FFF2-40B4-BE49-F238E27FC236}">
                <a16:creationId xmlns:a16="http://schemas.microsoft.com/office/drawing/2014/main" id="{2CB24EFB-832D-423F-8E06-0D778ED62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19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hape&#10;&#10;Description automatically generated">
            <a:extLst>
              <a:ext uri="{FF2B5EF4-FFF2-40B4-BE49-F238E27FC236}">
                <a16:creationId xmlns:a16="http://schemas.microsoft.com/office/drawing/2014/main" id="{E1EB7CB1-FBBE-4546-BFDE-1951FC8E2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00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1193AE0-B75E-49EB-AEC1-9402A4910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92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D5AAFEB-E726-4245-B87D-04CEC4740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19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NA molecules background">
            <a:extLst>
              <a:ext uri="{FF2B5EF4-FFF2-40B4-BE49-F238E27FC236}">
                <a16:creationId xmlns:a16="http://schemas.microsoft.com/office/drawing/2014/main" id="{93CFC85E-4789-4411-8B1F-F204ABA474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9" r="1" b="192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364D6E-ECAB-459C-9682-E97593523998}"/>
              </a:ext>
            </a:extLst>
          </p:cNvPr>
          <p:cNvSpPr txBox="1"/>
          <p:nvPr/>
        </p:nvSpPr>
        <p:spPr>
          <a:xfrm>
            <a:off x="1383792" y="232612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72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Title Slide</a:t>
            </a:r>
            <a:endParaRPr lang="en-US" sz="88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Graphic 6" descr="Badge 1 with solid fill">
            <a:extLst>
              <a:ext uri="{FF2B5EF4-FFF2-40B4-BE49-F238E27FC236}">
                <a16:creationId xmlns:a16="http://schemas.microsoft.com/office/drawing/2014/main" id="{82FD19B0-FC64-4D68-8206-96FFCA261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2805" y="2277237"/>
            <a:ext cx="1179195" cy="11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26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E7050AC-DDA0-4F0A-900F-BEAED80FE263}"/>
              </a:ext>
            </a:extLst>
          </p:cNvPr>
          <p:cNvSpPr/>
          <p:nvPr/>
        </p:nvSpPr>
        <p:spPr>
          <a:xfrm rot="10800000">
            <a:off x="0" y="-1"/>
            <a:ext cx="12192000" cy="1328207"/>
          </a:xfrm>
          <a:prstGeom prst="rect">
            <a:avLst/>
          </a:prstGeom>
          <a:gradFill>
            <a:gsLst>
              <a:gs pos="3000">
                <a:schemeClr val="accent1">
                  <a:lumMod val="50000"/>
                </a:schemeClr>
              </a:gs>
              <a:gs pos="54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E1C0D518-23E5-4CAA-9058-6CE78734B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317" y="304424"/>
            <a:ext cx="3203455" cy="765050"/>
          </a:xfrm>
        </p:spPr>
      </p:pic>
      <p:sp>
        <p:nvSpPr>
          <p:cNvPr id="6" name="Flowchart: Preparation 5">
            <a:extLst>
              <a:ext uri="{FF2B5EF4-FFF2-40B4-BE49-F238E27FC236}">
                <a16:creationId xmlns:a16="http://schemas.microsoft.com/office/drawing/2014/main" id="{64521575-90EB-42D6-991E-84083938F7A1}"/>
              </a:ext>
            </a:extLst>
          </p:cNvPr>
          <p:cNvSpPr/>
          <p:nvPr/>
        </p:nvSpPr>
        <p:spPr>
          <a:xfrm>
            <a:off x="81091" y="717453"/>
            <a:ext cx="485515" cy="430343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eparation 12">
            <a:extLst>
              <a:ext uri="{FF2B5EF4-FFF2-40B4-BE49-F238E27FC236}">
                <a16:creationId xmlns:a16="http://schemas.microsoft.com/office/drawing/2014/main" id="{80B1BF61-81A8-4004-A40F-84302D34F217}"/>
              </a:ext>
            </a:extLst>
          </p:cNvPr>
          <p:cNvSpPr/>
          <p:nvPr/>
        </p:nvSpPr>
        <p:spPr>
          <a:xfrm>
            <a:off x="518717" y="480607"/>
            <a:ext cx="485515" cy="430343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eparation 14">
            <a:extLst>
              <a:ext uri="{FF2B5EF4-FFF2-40B4-BE49-F238E27FC236}">
                <a16:creationId xmlns:a16="http://schemas.microsoft.com/office/drawing/2014/main" id="{2D1B7CD5-59FA-4CBB-8E58-E69586A83389}"/>
              </a:ext>
            </a:extLst>
          </p:cNvPr>
          <p:cNvSpPr/>
          <p:nvPr/>
        </p:nvSpPr>
        <p:spPr>
          <a:xfrm>
            <a:off x="81091" y="238179"/>
            <a:ext cx="485515" cy="430343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lowchart: Preparation 16">
            <a:extLst>
              <a:ext uri="{FF2B5EF4-FFF2-40B4-BE49-F238E27FC236}">
                <a16:creationId xmlns:a16="http://schemas.microsoft.com/office/drawing/2014/main" id="{02D4DD8D-B184-4456-AF3B-C35887ACD654}"/>
              </a:ext>
            </a:extLst>
          </p:cNvPr>
          <p:cNvSpPr/>
          <p:nvPr/>
        </p:nvSpPr>
        <p:spPr>
          <a:xfrm>
            <a:off x="11412417" y="6192048"/>
            <a:ext cx="666925" cy="591138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Preparation 17">
            <a:extLst>
              <a:ext uri="{FF2B5EF4-FFF2-40B4-BE49-F238E27FC236}">
                <a16:creationId xmlns:a16="http://schemas.microsoft.com/office/drawing/2014/main" id="{BA4607BB-BDE7-431F-82C6-0542E3A58E7A}"/>
              </a:ext>
            </a:extLst>
          </p:cNvPr>
          <p:cNvSpPr/>
          <p:nvPr/>
        </p:nvSpPr>
        <p:spPr>
          <a:xfrm>
            <a:off x="11393437" y="5558965"/>
            <a:ext cx="666925" cy="591138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Preparation 18">
            <a:extLst>
              <a:ext uri="{FF2B5EF4-FFF2-40B4-BE49-F238E27FC236}">
                <a16:creationId xmlns:a16="http://schemas.microsoft.com/office/drawing/2014/main" id="{B983450D-FCB8-49A2-97AB-BB4DBC880D58}"/>
              </a:ext>
            </a:extLst>
          </p:cNvPr>
          <p:cNvSpPr/>
          <p:nvPr/>
        </p:nvSpPr>
        <p:spPr>
          <a:xfrm>
            <a:off x="10823789" y="5879701"/>
            <a:ext cx="666925" cy="591138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70D96D1-FAFA-4104-AF2A-2B81C8B8FFCC}"/>
              </a:ext>
            </a:extLst>
          </p:cNvPr>
          <p:cNvSpPr txBox="1">
            <a:spLocks/>
          </p:cNvSpPr>
          <p:nvPr/>
        </p:nvSpPr>
        <p:spPr>
          <a:xfrm>
            <a:off x="459351" y="1810730"/>
            <a:ext cx="65358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title</a:t>
            </a:r>
            <a:endParaRPr lang="en-US" sz="44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Bullet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Bullet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Picture 20" descr="Magnifying glass showing decling performance">
            <a:extLst>
              <a:ext uri="{FF2B5EF4-FFF2-40B4-BE49-F238E27FC236}">
                <a16:creationId xmlns:a16="http://schemas.microsoft.com/office/drawing/2014/main" id="{C3741BA4-E9D7-4B1F-A146-139772EDD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2073" y="2350008"/>
            <a:ext cx="4426416" cy="2950224"/>
          </a:xfrm>
          <a:prstGeom prst="rect">
            <a:avLst/>
          </a:prstGeom>
          <a:ln>
            <a:noFill/>
          </a:ln>
        </p:spPr>
      </p:pic>
      <p:sp>
        <p:nvSpPr>
          <p:cNvPr id="26" name="Flowchart: Preparation 25">
            <a:extLst>
              <a:ext uri="{FF2B5EF4-FFF2-40B4-BE49-F238E27FC236}">
                <a16:creationId xmlns:a16="http://schemas.microsoft.com/office/drawing/2014/main" id="{1463100D-FC1A-4BFF-98DA-BA9DE42DAF43}"/>
              </a:ext>
            </a:extLst>
          </p:cNvPr>
          <p:cNvSpPr/>
          <p:nvPr/>
        </p:nvSpPr>
        <p:spPr>
          <a:xfrm>
            <a:off x="1085323" y="137520"/>
            <a:ext cx="1383557" cy="1226717"/>
          </a:xfrm>
          <a:prstGeom prst="flowChartPreparation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9CCBA9-FD50-4209-AA28-661DCEAAC70C}"/>
              </a:ext>
            </a:extLst>
          </p:cNvPr>
          <p:cNvSpPr/>
          <p:nvPr/>
        </p:nvSpPr>
        <p:spPr>
          <a:xfrm>
            <a:off x="2549971" y="311057"/>
            <a:ext cx="527729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What is the message?</a:t>
            </a:r>
          </a:p>
        </p:txBody>
      </p:sp>
      <p:pic>
        <p:nvPicPr>
          <p:cNvPr id="7" name="Graphic 6" descr="Magnifying glass with solid fill">
            <a:extLst>
              <a:ext uri="{FF2B5EF4-FFF2-40B4-BE49-F238E27FC236}">
                <a16:creationId xmlns:a16="http://schemas.microsoft.com/office/drawing/2014/main" id="{043CF1B7-49AB-4569-9C30-8132D1119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9343" y="3110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01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E7050AC-DDA0-4F0A-900F-BEAED80FE263}"/>
              </a:ext>
            </a:extLst>
          </p:cNvPr>
          <p:cNvSpPr/>
          <p:nvPr/>
        </p:nvSpPr>
        <p:spPr>
          <a:xfrm rot="10800000">
            <a:off x="0" y="-1"/>
            <a:ext cx="12192000" cy="1328207"/>
          </a:xfrm>
          <a:prstGeom prst="rect">
            <a:avLst/>
          </a:prstGeom>
          <a:gradFill>
            <a:gsLst>
              <a:gs pos="3000">
                <a:schemeClr val="accent1">
                  <a:lumMod val="50000"/>
                </a:schemeClr>
              </a:gs>
              <a:gs pos="54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E1C0D518-23E5-4CAA-9058-6CE78734B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317" y="304424"/>
            <a:ext cx="3203455" cy="765050"/>
          </a:xfrm>
        </p:spPr>
      </p:pic>
      <p:sp>
        <p:nvSpPr>
          <p:cNvPr id="6" name="Flowchart: Preparation 5">
            <a:extLst>
              <a:ext uri="{FF2B5EF4-FFF2-40B4-BE49-F238E27FC236}">
                <a16:creationId xmlns:a16="http://schemas.microsoft.com/office/drawing/2014/main" id="{64521575-90EB-42D6-991E-84083938F7A1}"/>
              </a:ext>
            </a:extLst>
          </p:cNvPr>
          <p:cNvSpPr/>
          <p:nvPr/>
        </p:nvSpPr>
        <p:spPr>
          <a:xfrm>
            <a:off x="81091" y="717453"/>
            <a:ext cx="485515" cy="430343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eparation 12">
            <a:extLst>
              <a:ext uri="{FF2B5EF4-FFF2-40B4-BE49-F238E27FC236}">
                <a16:creationId xmlns:a16="http://schemas.microsoft.com/office/drawing/2014/main" id="{80B1BF61-81A8-4004-A40F-84302D34F217}"/>
              </a:ext>
            </a:extLst>
          </p:cNvPr>
          <p:cNvSpPr/>
          <p:nvPr/>
        </p:nvSpPr>
        <p:spPr>
          <a:xfrm>
            <a:off x="518717" y="480607"/>
            <a:ext cx="485515" cy="430343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eparation 14">
            <a:extLst>
              <a:ext uri="{FF2B5EF4-FFF2-40B4-BE49-F238E27FC236}">
                <a16:creationId xmlns:a16="http://schemas.microsoft.com/office/drawing/2014/main" id="{2D1B7CD5-59FA-4CBB-8E58-E69586A83389}"/>
              </a:ext>
            </a:extLst>
          </p:cNvPr>
          <p:cNvSpPr/>
          <p:nvPr/>
        </p:nvSpPr>
        <p:spPr>
          <a:xfrm>
            <a:off x="81091" y="238179"/>
            <a:ext cx="485515" cy="430343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lowchart: Preparation 16">
            <a:extLst>
              <a:ext uri="{FF2B5EF4-FFF2-40B4-BE49-F238E27FC236}">
                <a16:creationId xmlns:a16="http://schemas.microsoft.com/office/drawing/2014/main" id="{02D4DD8D-B184-4456-AF3B-C35887ACD654}"/>
              </a:ext>
            </a:extLst>
          </p:cNvPr>
          <p:cNvSpPr/>
          <p:nvPr/>
        </p:nvSpPr>
        <p:spPr>
          <a:xfrm>
            <a:off x="11412417" y="6192048"/>
            <a:ext cx="666925" cy="591138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Preparation 17">
            <a:extLst>
              <a:ext uri="{FF2B5EF4-FFF2-40B4-BE49-F238E27FC236}">
                <a16:creationId xmlns:a16="http://schemas.microsoft.com/office/drawing/2014/main" id="{BA4607BB-BDE7-431F-82C6-0542E3A58E7A}"/>
              </a:ext>
            </a:extLst>
          </p:cNvPr>
          <p:cNvSpPr/>
          <p:nvPr/>
        </p:nvSpPr>
        <p:spPr>
          <a:xfrm>
            <a:off x="11393437" y="5558965"/>
            <a:ext cx="666925" cy="591138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Preparation 18">
            <a:extLst>
              <a:ext uri="{FF2B5EF4-FFF2-40B4-BE49-F238E27FC236}">
                <a16:creationId xmlns:a16="http://schemas.microsoft.com/office/drawing/2014/main" id="{B983450D-FCB8-49A2-97AB-BB4DBC880D58}"/>
              </a:ext>
            </a:extLst>
          </p:cNvPr>
          <p:cNvSpPr/>
          <p:nvPr/>
        </p:nvSpPr>
        <p:spPr>
          <a:xfrm>
            <a:off x="10823789" y="5879701"/>
            <a:ext cx="666925" cy="591138"/>
          </a:xfrm>
          <a:prstGeom prst="flowChartPreparat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70D96D1-FAFA-4104-AF2A-2B81C8B8FFCC}"/>
              </a:ext>
            </a:extLst>
          </p:cNvPr>
          <p:cNvSpPr txBox="1">
            <a:spLocks/>
          </p:cNvSpPr>
          <p:nvPr/>
        </p:nvSpPr>
        <p:spPr>
          <a:xfrm>
            <a:off x="459350" y="1810729"/>
            <a:ext cx="10953067" cy="4909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Title</a:t>
            </a:r>
            <a:endParaRPr lang="en-US" sz="440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Bullets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Flowchart: Preparation 25">
            <a:extLst>
              <a:ext uri="{FF2B5EF4-FFF2-40B4-BE49-F238E27FC236}">
                <a16:creationId xmlns:a16="http://schemas.microsoft.com/office/drawing/2014/main" id="{1463100D-FC1A-4BFF-98DA-BA9DE42DAF43}"/>
              </a:ext>
            </a:extLst>
          </p:cNvPr>
          <p:cNvSpPr/>
          <p:nvPr/>
        </p:nvSpPr>
        <p:spPr>
          <a:xfrm>
            <a:off x="1085323" y="137520"/>
            <a:ext cx="1383557" cy="1226717"/>
          </a:xfrm>
          <a:prstGeom prst="flowChartPreparation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DC3D81-980B-445B-A393-9477A2893322}"/>
              </a:ext>
            </a:extLst>
          </p:cNvPr>
          <p:cNvSpPr/>
          <p:nvPr/>
        </p:nvSpPr>
        <p:spPr>
          <a:xfrm>
            <a:off x="2549971" y="311057"/>
            <a:ext cx="527729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Title</a:t>
            </a:r>
          </a:p>
        </p:txBody>
      </p:sp>
      <p:pic>
        <p:nvPicPr>
          <p:cNvPr id="3" name="Graphic 2" descr="DNA with solid fill">
            <a:extLst>
              <a:ext uri="{FF2B5EF4-FFF2-40B4-BE49-F238E27FC236}">
                <a16:creationId xmlns:a16="http://schemas.microsoft.com/office/drawing/2014/main" id="{B8C8DF8A-B0E4-476C-B290-737F57C6C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9901" y="29367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60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847CBB8EAB1439983880F2B6F0A1B" ma:contentTypeVersion="9" ma:contentTypeDescription="Create a new document." ma:contentTypeScope="" ma:versionID="c4d5da1a777ac4b664220a4181510991">
  <xsd:schema xmlns:xsd="http://www.w3.org/2001/XMLSchema" xmlns:xs="http://www.w3.org/2001/XMLSchema" xmlns:p="http://schemas.microsoft.com/office/2006/metadata/properties" xmlns:ns2="8b5e6189-c8bd-476b-8ea5-4fbc3072d282" targetNamespace="http://schemas.microsoft.com/office/2006/metadata/properties" ma:root="true" ma:fieldsID="507ae890b957a48df814b3c05f14337a" ns2:_="">
    <xsd:import namespace="8b5e6189-c8bd-476b-8ea5-4fbc3072d2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5e6189-c8bd-476b-8ea5-4fbc3072d2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00ABA1-05EE-44C6-B872-8F75D58B12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A5EA3C-82A1-47E1-9923-7F5A1AEF3FE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B093B44-A895-4006-AA86-9980B72C1D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5e6189-c8bd-476b-8ea5-4fbc3072d2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66</Words>
  <Application>Microsoft Office PowerPoint</Application>
  <PresentationFormat>Widescreen</PresentationFormat>
  <Paragraphs>45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Office Theme</vt:lpstr>
      <vt:lpstr>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STRATEGY</dc:title>
  <dc:creator>Mandy Payne</dc:creator>
  <cp:lastModifiedBy>Mandy Payne</cp:lastModifiedBy>
  <cp:revision>3</cp:revision>
  <dcterms:created xsi:type="dcterms:W3CDTF">2021-02-09T18:56:21Z</dcterms:created>
  <dcterms:modified xsi:type="dcterms:W3CDTF">2021-04-14T18:17:56Z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0x01010021D847CBB8EAB1439983880F2B6F0A1B</vt:lpwstr>
  </property>
</Properties>
</file>